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02" r:id="rId5"/>
    <p:sldMasterId id="2147483729" r:id="rId6"/>
  </p:sldMasterIdLst>
  <p:notesMasterIdLst>
    <p:notesMasterId r:id="rId32"/>
  </p:notesMasterIdLst>
  <p:sldIdLst>
    <p:sldId id="1654" r:id="rId7"/>
    <p:sldId id="283" r:id="rId8"/>
    <p:sldId id="4657" r:id="rId9"/>
    <p:sldId id="9985" r:id="rId10"/>
    <p:sldId id="8487" r:id="rId11"/>
    <p:sldId id="9848" r:id="rId12"/>
    <p:sldId id="1621" r:id="rId13"/>
    <p:sldId id="4631" r:id="rId14"/>
    <p:sldId id="4632" r:id="rId15"/>
    <p:sldId id="4633" r:id="rId16"/>
    <p:sldId id="4634" r:id="rId17"/>
    <p:sldId id="4637" r:id="rId18"/>
    <p:sldId id="9850" r:id="rId19"/>
    <p:sldId id="9986" r:id="rId20"/>
    <p:sldId id="4684" r:id="rId21"/>
    <p:sldId id="9981" r:id="rId22"/>
    <p:sldId id="9849" r:id="rId23"/>
    <p:sldId id="9980" r:id="rId24"/>
    <p:sldId id="9883" r:id="rId25"/>
    <p:sldId id="9854" r:id="rId26"/>
    <p:sldId id="9856" r:id="rId27"/>
    <p:sldId id="9855" r:id="rId28"/>
    <p:sldId id="4692" r:id="rId29"/>
    <p:sldId id="1731" r:id="rId30"/>
    <p:sldId id="153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chel Kellam" initials="RK" lastIdx="25" clrIdx="0">
    <p:extLst>
      <p:ext uri="{19B8F6BF-5375-455C-9EA6-DF929625EA0E}">
        <p15:presenceInfo xmlns:p15="http://schemas.microsoft.com/office/powerpoint/2012/main" userId="S::t-rake@microsoft.com::618c9a5b-2076-476b-822c-4ce88f1a625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D7233E-7823-4BD4-9EA5-FC635D53B2BE}" v="187" dt="2019-07-31T15:58:26.7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8245" autoAdjust="0"/>
  </p:normalViewPr>
  <p:slideViewPr>
    <p:cSldViewPr snapToGrid="0">
      <p:cViewPr varScale="1">
        <p:scale>
          <a:sx n="39" d="100"/>
          <a:sy n="39" d="100"/>
        </p:scale>
        <p:origin x="1684"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zvi Keisar" userId="d52f2d81-8744-4938-9ac9-aaba56d996eb" providerId="ADAL" clId="{92153B21-312B-4711-8F39-A3E6C052BCF7}"/>
    <pc:docChg chg="undo custSel modSld">
      <pc:chgData name="Tzvi Keisar" userId="d52f2d81-8744-4938-9ac9-aaba56d996eb" providerId="ADAL" clId="{92153B21-312B-4711-8F39-A3E6C052BCF7}" dt="2019-06-21T21:30:04.887" v="990" actId="14100"/>
      <pc:docMkLst>
        <pc:docMk/>
      </pc:docMkLst>
      <pc:sldChg chg="addSp delSp modSp">
        <pc:chgData name="Tzvi Keisar" userId="d52f2d81-8744-4938-9ac9-aaba56d996eb" providerId="ADAL" clId="{92153B21-312B-4711-8F39-A3E6C052BCF7}" dt="2019-06-21T21:30:04.887" v="990" actId="14100"/>
        <pc:sldMkLst>
          <pc:docMk/>
          <pc:sldMk cId="572642319" sldId="9982"/>
        </pc:sldMkLst>
        <pc:spChg chg="add mod">
          <ac:chgData name="Tzvi Keisar" userId="d52f2d81-8744-4938-9ac9-aaba56d996eb" providerId="ADAL" clId="{92153B21-312B-4711-8F39-A3E6C052BCF7}" dt="2019-06-21T21:06:35.475" v="57" actId="1076"/>
          <ac:spMkLst>
            <pc:docMk/>
            <pc:sldMk cId="572642319" sldId="9982"/>
            <ac:spMk id="2" creationId="{76F84F0F-65D8-4D17-BA6B-E6AF955AEA03}"/>
          </ac:spMkLst>
        </pc:spChg>
        <pc:spChg chg="add del mod">
          <ac:chgData name="Tzvi Keisar" userId="d52f2d81-8744-4938-9ac9-aaba56d996eb" providerId="ADAL" clId="{92153B21-312B-4711-8F39-A3E6C052BCF7}" dt="2019-06-21T21:07:34.932" v="62" actId="478"/>
          <ac:spMkLst>
            <pc:docMk/>
            <pc:sldMk cId="572642319" sldId="9982"/>
            <ac:spMk id="3" creationId="{3BB843B6-744E-4E78-9DD7-26D1D5B7B17B}"/>
          </ac:spMkLst>
        </pc:spChg>
        <pc:spChg chg="mod">
          <ac:chgData name="Tzvi Keisar" userId="d52f2d81-8744-4938-9ac9-aaba56d996eb" providerId="ADAL" clId="{92153B21-312B-4711-8F39-A3E6C052BCF7}" dt="2019-06-21T21:05:39.548" v="26" actId="20577"/>
          <ac:spMkLst>
            <pc:docMk/>
            <pc:sldMk cId="572642319" sldId="9982"/>
            <ac:spMk id="4" creationId="{BB52DA1F-AE1A-491F-A3A0-6346659DBBF6}"/>
          </ac:spMkLst>
        </pc:spChg>
        <pc:spChg chg="add mod">
          <ac:chgData name="Tzvi Keisar" userId="d52f2d81-8744-4938-9ac9-aaba56d996eb" providerId="ADAL" clId="{92153B21-312B-4711-8F39-A3E6C052BCF7}" dt="2019-06-21T21:26:01.717" v="783" actId="14100"/>
          <ac:spMkLst>
            <pc:docMk/>
            <pc:sldMk cId="572642319" sldId="9982"/>
            <ac:spMk id="5" creationId="{3D63565B-EB6D-47D7-9793-FDF90BACC4F8}"/>
          </ac:spMkLst>
        </pc:spChg>
        <pc:spChg chg="add del mod">
          <ac:chgData name="Tzvi Keisar" userId="d52f2d81-8744-4938-9ac9-aaba56d996eb" providerId="ADAL" clId="{92153B21-312B-4711-8F39-A3E6C052BCF7}" dt="2019-06-21T21:08:28.804" v="76" actId="478"/>
          <ac:spMkLst>
            <pc:docMk/>
            <pc:sldMk cId="572642319" sldId="9982"/>
            <ac:spMk id="6" creationId="{827B708C-6938-434F-B6AB-9E9DB7C20877}"/>
          </ac:spMkLst>
        </pc:spChg>
        <pc:spChg chg="add mod">
          <ac:chgData name="Tzvi Keisar" userId="d52f2d81-8744-4938-9ac9-aaba56d996eb" providerId="ADAL" clId="{92153B21-312B-4711-8F39-A3E6C052BCF7}" dt="2019-06-21T21:26:05.246" v="809" actId="1035"/>
          <ac:spMkLst>
            <pc:docMk/>
            <pc:sldMk cId="572642319" sldId="9982"/>
            <ac:spMk id="7" creationId="{9F93F647-D32C-4FD4-823A-20BBDE4CA888}"/>
          </ac:spMkLst>
        </pc:spChg>
        <pc:spChg chg="add del">
          <ac:chgData name="Tzvi Keisar" userId="d52f2d81-8744-4938-9ac9-aaba56d996eb" providerId="ADAL" clId="{92153B21-312B-4711-8F39-A3E6C052BCF7}" dt="2019-06-21T21:10:18.196" v="133"/>
          <ac:spMkLst>
            <pc:docMk/>
            <pc:sldMk cId="572642319" sldId="9982"/>
            <ac:spMk id="8" creationId="{0DC0AC4B-4E2B-4060-AB6D-38133D7406F2}"/>
          </ac:spMkLst>
        </pc:spChg>
        <pc:spChg chg="add del">
          <ac:chgData name="Tzvi Keisar" userId="d52f2d81-8744-4938-9ac9-aaba56d996eb" providerId="ADAL" clId="{92153B21-312B-4711-8F39-A3E6C052BCF7}" dt="2019-06-21T21:11:01.149" v="139" actId="478"/>
          <ac:spMkLst>
            <pc:docMk/>
            <pc:sldMk cId="572642319" sldId="9982"/>
            <ac:spMk id="9" creationId="{187A124E-E8AC-44D7-8DEB-2A8D1EAD430E}"/>
          </ac:spMkLst>
        </pc:spChg>
        <pc:spChg chg="add mod">
          <ac:chgData name="Tzvi Keisar" userId="d52f2d81-8744-4938-9ac9-aaba56d996eb" providerId="ADAL" clId="{92153B21-312B-4711-8F39-A3E6C052BCF7}" dt="2019-06-21T21:26:18.517" v="817" actId="1035"/>
          <ac:spMkLst>
            <pc:docMk/>
            <pc:sldMk cId="572642319" sldId="9982"/>
            <ac:spMk id="10" creationId="{1FDDDC27-01BD-4CF4-AE32-338A5A876CFB}"/>
          </ac:spMkLst>
        </pc:spChg>
        <pc:spChg chg="add mod">
          <ac:chgData name="Tzvi Keisar" userId="d52f2d81-8744-4938-9ac9-aaba56d996eb" providerId="ADAL" clId="{92153B21-312B-4711-8F39-A3E6C052BCF7}" dt="2019-06-21T21:26:39.680" v="885" actId="1036"/>
          <ac:spMkLst>
            <pc:docMk/>
            <pc:sldMk cId="572642319" sldId="9982"/>
            <ac:spMk id="11" creationId="{A5B45392-4550-4FF3-9B56-A67E9F30A4D0}"/>
          </ac:spMkLst>
        </pc:spChg>
        <pc:spChg chg="add mod">
          <ac:chgData name="Tzvi Keisar" userId="d52f2d81-8744-4938-9ac9-aaba56d996eb" providerId="ADAL" clId="{92153B21-312B-4711-8F39-A3E6C052BCF7}" dt="2019-06-21T21:26:51.122" v="899" actId="1036"/>
          <ac:spMkLst>
            <pc:docMk/>
            <pc:sldMk cId="572642319" sldId="9982"/>
            <ac:spMk id="12" creationId="{955F4833-BAEE-4C38-BE6E-8BD7CBA7CCDF}"/>
          </ac:spMkLst>
        </pc:spChg>
        <pc:spChg chg="add mod">
          <ac:chgData name="Tzvi Keisar" userId="d52f2d81-8744-4938-9ac9-aaba56d996eb" providerId="ADAL" clId="{92153B21-312B-4711-8F39-A3E6C052BCF7}" dt="2019-06-21T21:26:51.122" v="899" actId="1036"/>
          <ac:spMkLst>
            <pc:docMk/>
            <pc:sldMk cId="572642319" sldId="9982"/>
            <ac:spMk id="13" creationId="{7796FDD1-2DBE-4218-A626-7AE9416B3FDE}"/>
          </ac:spMkLst>
        </pc:spChg>
        <pc:spChg chg="add mod">
          <ac:chgData name="Tzvi Keisar" userId="d52f2d81-8744-4938-9ac9-aaba56d996eb" providerId="ADAL" clId="{92153B21-312B-4711-8F39-A3E6C052BCF7}" dt="2019-06-21T21:26:43.816" v="892" actId="1036"/>
          <ac:spMkLst>
            <pc:docMk/>
            <pc:sldMk cId="572642319" sldId="9982"/>
            <ac:spMk id="14" creationId="{315C9FC0-74D9-4822-8E4C-56164FC5E2CB}"/>
          </ac:spMkLst>
        </pc:spChg>
        <pc:spChg chg="add del">
          <ac:chgData name="Tzvi Keisar" userId="d52f2d81-8744-4938-9ac9-aaba56d996eb" providerId="ADAL" clId="{92153B21-312B-4711-8F39-A3E6C052BCF7}" dt="2019-06-21T21:29:52.835" v="987" actId="478"/>
          <ac:spMkLst>
            <pc:docMk/>
            <pc:sldMk cId="572642319" sldId="9982"/>
            <ac:spMk id="15" creationId="{C1EDDA6D-D1EC-407E-912B-5E22DEEA11EE}"/>
          </ac:spMkLst>
        </pc:spChg>
        <pc:spChg chg="add mod">
          <ac:chgData name="Tzvi Keisar" userId="d52f2d81-8744-4938-9ac9-aaba56d996eb" providerId="ADAL" clId="{92153B21-312B-4711-8F39-A3E6C052BCF7}" dt="2019-06-21T21:28:11.298" v="983" actId="113"/>
          <ac:spMkLst>
            <pc:docMk/>
            <pc:sldMk cId="572642319" sldId="9982"/>
            <ac:spMk id="18" creationId="{17C9A216-F454-4FE8-8E57-9DE47045135D}"/>
          </ac:spMkLst>
        </pc:spChg>
        <pc:spChg chg="add mod">
          <ac:chgData name="Tzvi Keisar" userId="d52f2d81-8744-4938-9ac9-aaba56d996eb" providerId="ADAL" clId="{92153B21-312B-4711-8F39-A3E6C052BCF7}" dt="2019-06-21T21:27:28.680" v="977" actId="113"/>
          <ac:spMkLst>
            <pc:docMk/>
            <pc:sldMk cId="572642319" sldId="9982"/>
            <ac:spMk id="19" creationId="{28355C30-F783-4582-BC6B-427FE963B37F}"/>
          </ac:spMkLst>
        </pc:spChg>
        <pc:picChg chg="add mod">
          <ac:chgData name="Tzvi Keisar" userId="d52f2d81-8744-4938-9ac9-aaba56d996eb" providerId="ADAL" clId="{92153B21-312B-4711-8F39-A3E6C052BCF7}" dt="2019-06-21T21:25:56.467" v="781" actId="1076"/>
          <ac:picMkLst>
            <pc:docMk/>
            <pc:sldMk cId="572642319" sldId="9982"/>
            <ac:picMk id="1026" creationId="{855D7733-3E78-4AA6-924F-C6476B5DE9BD}"/>
          </ac:picMkLst>
        </pc:picChg>
        <pc:picChg chg="add mod">
          <ac:chgData name="Tzvi Keisar" userId="d52f2d81-8744-4938-9ac9-aaba56d996eb" providerId="ADAL" clId="{92153B21-312B-4711-8F39-A3E6C052BCF7}" dt="2019-06-21T21:26:07.954" v="810" actId="1076"/>
          <ac:picMkLst>
            <pc:docMk/>
            <pc:sldMk cId="572642319" sldId="9982"/>
            <ac:picMk id="1028" creationId="{702D4424-1ECB-495E-8E5D-0949AE7CCFFE}"/>
          </ac:picMkLst>
        </pc:picChg>
        <pc:picChg chg="add mod">
          <ac:chgData name="Tzvi Keisar" userId="d52f2d81-8744-4938-9ac9-aaba56d996eb" providerId="ADAL" clId="{92153B21-312B-4711-8F39-A3E6C052BCF7}" dt="2019-06-21T21:26:30.584" v="827" actId="1036"/>
          <ac:picMkLst>
            <pc:docMk/>
            <pc:sldMk cId="572642319" sldId="9982"/>
            <ac:picMk id="1030" creationId="{9C307C80-CDBF-4706-82EF-CBF6F0BC1CD3}"/>
          </ac:picMkLst>
        </pc:picChg>
        <pc:picChg chg="add mod">
          <ac:chgData name="Tzvi Keisar" userId="d52f2d81-8744-4938-9ac9-aaba56d996eb" providerId="ADAL" clId="{92153B21-312B-4711-8F39-A3E6C052BCF7}" dt="2019-06-21T21:30:04.887" v="990" actId="14100"/>
          <ac:picMkLst>
            <pc:docMk/>
            <pc:sldMk cId="572642319" sldId="9982"/>
            <ac:picMk id="1032" creationId="{E6BB16E4-A515-4471-8215-E9947BB71A36}"/>
          </ac:picMkLst>
        </pc:picChg>
      </pc:sldChg>
    </pc:docChg>
  </pc:docChgLst>
  <pc:docChgLst>
    <pc:chgData name="Tzvi Keisar" userId="d52f2d81-8744-4938-9ac9-aaba56d996eb" providerId="ADAL" clId="{36D7233E-7823-4BD4-9EA5-FC635D53B2BE}"/>
    <pc:docChg chg="custSel addSld delSld modSld">
      <pc:chgData name="Tzvi Keisar" userId="d52f2d81-8744-4938-9ac9-aaba56d996eb" providerId="ADAL" clId="{36D7233E-7823-4BD4-9EA5-FC635D53B2BE}" dt="2019-07-31T15:58:26.796" v="675" actId="20577"/>
      <pc:docMkLst>
        <pc:docMk/>
      </pc:docMkLst>
      <pc:sldChg chg="del">
        <pc:chgData name="Tzvi Keisar" userId="d52f2d81-8744-4938-9ac9-aaba56d996eb" providerId="ADAL" clId="{36D7233E-7823-4BD4-9EA5-FC635D53B2BE}" dt="2019-07-30T19:10:43.619" v="3" actId="47"/>
        <pc:sldMkLst>
          <pc:docMk/>
          <pc:sldMk cId="0" sldId="259"/>
        </pc:sldMkLst>
      </pc:sldChg>
      <pc:sldChg chg="del">
        <pc:chgData name="Tzvi Keisar" userId="d52f2d81-8744-4938-9ac9-aaba56d996eb" providerId="ADAL" clId="{36D7233E-7823-4BD4-9EA5-FC635D53B2BE}" dt="2019-07-30T19:16:09.783" v="131" actId="47"/>
        <pc:sldMkLst>
          <pc:docMk/>
          <pc:sldMk cId="2622935135" sldId="1608"/>
        </pc:sldMkLst>
      </pc:sldChg>
      <pc:sldChg chg="del">
        <pc:chgData name="Tzvi Keisar" userId="d52f2d81-8744-4938-9ac9-aaba56d996eb" providerId="ADAL" clId="{36D7233E-7823-4BD4-9EA5-FC635D53B2BE}" dt="2019-07-30T19:11:23.927" v="10" actId="47"/>
        <pc:sldMkLst>
          <pc:docMk/>
          <pc:sldMk cId="1477235461" sldId="4682"/>
        </pc:sldMkLst>
      </pc:sldChg>
      <pc:sldChg chg="add del">
        <pc:chgData name="Tzvi Keisar" userId="d52f2d81-8744-4938-9ac9-aaba56d996eb" providerId="ADAL" clId="{36D7233E-7823-4BD4-9EA5-FC635D53B2BE}" dt="2019-07-30T19:12:41.315" v="13"/>
        <pc:sldMkLst>
          <pc:docMk/>
          <pc:sldMk cId="3774445990" sldId="9849"/>
        </pc:sldMkLst>
      </pc:sldChg>
      <pc:sldChg chg="add del">
        <pc:chgData name="Tzvi Keisar" userId="d52f2d81-8744-4938-9ac9-aaba56d996eb" providerId="ADAL" clId="{36D7233E-7823-4BD4-9EA5-FC635D53B2BE}" dt="2019-07-30T19:11:07.662" v="6"/>
        <pc:sldMkLst>
          <pc:docMk/>
          <pc:sldMk cId="1413606909" sldId="9850"/>
        </pc:sldMkLst>
      </pc:sldChg>
      <pc:sldChg chg="modSp">
        <pc:chgData name="Tzvi Keisar" userId="d52f2d81-8744-4938-9ac9-aaba56d996eb" providerId="ADAL" clId="{36D7233E-7823-4BD4-9EA5-FC635D53B2BE}" dt="2019-07-31T15:58:26.796" v="675" actId="20577"/>
        <pc:sldMkLst>
          <pc:docMk/>
          <pc:sldMk cId="203683156" sldId="9980"/>
        </pc:sldMkLst>
        <pc:spChg chg="mod">
          <ac:chgData name="Tzvi Keisar" userId="d52f2d81-8744-4938-9ac9-aaba56d996eb" providerId="ADAL" clId="{36D7233E-7823-4BD4-9EA5-FC635D53B2BE}" dt="2019-07-31T15:58:26.796" v="675" actId="20577"/>
          <ac:spMkLst>
            <pc:docMk/>
            <pc:sldMk cId="203683156" sldId="9980"/>
            <ac:spMk id="29" creationId="{688567F5-A218-4285-ADDF-8C7FC1954EE8}"/>
          </ac:spMkLst>
        </pc:spChg>
      </pc:sldChg>
      <pc:sldChg chg="modSp">
        <pc:chgData name="Tzvi Keisar" userId="d52f2d81-8744-4938-9ac9-aaba56d996eb" providerId="ADAL" clId="{36D7233E-7823-4BD4-9EA5-FC635D53B2BE}" dt="2019-07-30T19:15:49.820" v="130" actId="20577"/>
        <pc:sldMkLst>
          <pc:docMk/>
          <pc:sldMk cId="669594846" sldId="9981"/>
        </pc:sldMkLst>
        <pc:spChg chg="mod">
          <ac:chgData name="Tzvi Keisar" userId="d52f2d81-8744-4938-9ac9-aaba56d996eb" providerId="ADAL" clId="{36D7233E-7823-4BD4-9EA5-FC635D53B2BE}" dt="2019-07-30T19:15:49.820" v="130" actId="20577"/>
          <ac:spMkLst>
            <pc:docMk/>
            <pc:sldMk cId="669594846" sldId="9981"/>
            <ac:spMk id="17" creationId="{00000000-0000-0000-0000-000000000000}"/>
          </ac:spMkLst>
        </pc:spChg>
        <pc:graphicFrameChg chg="mod">
          <ac:chgData name="Tzvi Keisar" userId="d52f2d81-8744-4938-9ac9-aaba56d996eb" providerId="ADAL" clId="{36D7233E-7823-4BD4-9EA5-FC635D53B2BE}" dt="2019-07-30T19:14:33.786" v="63" actId="20577"/>
          <ac:graphicFrameMkLst>
            <pc:docMk/>
            <pc:sldMk cId="669594846" sldId="9981"/>
            <ac:graphicFrameMk id="19" creationId="{BB1F78DD-8E5C-44CB-A624-3E8104804468}"/>
          </ac:graphicFrameMkLst>
        </pc:graphicFrameChg>
      </pc:sldChg>
      <pc:sldChg chg="addSp modSp modNotesTx">
        <pc:chgData name="Tzvi Keisar" userId="d52f2d81-8744-4938-9ac9-aaba56d996eb" providerId="ADAL" clId="{36D7233E-7823-4BD4-9EA5-FC635D53B2BE}" dt="2019-07-30T20:58:04.795" v="654" actId="6549"/>
        <pc:sldMkLst>
          <pc:docMk/>
          <pc:sldMk cId="572642319" sldId="9982"/>
        </pc:sldMkLst>
        <pc:spChg chg="mod">
          <ac:chgData name="Tzvi Keisar" userId="d52f2d81-8744-4938-9ac9-aaba56d996eb" providerId="ADAL" clId="{36D7233E-7823-4BD4-9EA5-FC635D53B2BE}" dt="2019-07-30T19:34:32.949" v="153" actId="20577"/>
          <ac:spMkLst>
            <pc:docMk/>
            <pc:sldMk cId="572642319" sldId="9982"/>
            <ac:spMk id="4" creationId="{BB52DA1F-AE1A-491F-A3A0-6346659DBBF6}"/>
          </ac:spMkLst>
        </pc:spChg>
        <pc:spChg chg="mod">
          <ac:chgData name="Tzvi Keisar" userId="d52f2d81-8744-4938-9ac9-aaba56d996eb" providerId="ADAL" clId="{36D7233E-7823-4BD4-9EA5-FC635D53B2BE}" dt="2019-07-30T19:37:15.263" v="223" actId="1035"/>
          <ac:spMkLst>
            <pc:docMk/>
            <pc:sldMk cId="572642319" sldId="9982"/>
            <ac:spMk id="5" creationId="{3D63565B-EB6D-47D7-9793-FDF90BACC4F8}"/>
          </ac:spMkLst>
        </pc:spChg>
        <pc:spChg chg="mod">
          <ac:chgData name="Tzvi Keisar" userId="d52f2d81-8744-4938-9ac9-aaba56d996eb" providerId="ADAL" clId="{36D7233E-7823-4BD4-9EA5-FC635D53B2BE}" dt="2019-07-30T19:37:23.388" v="252" actId="1035"/>
          <ac:spMkLst>
            <pc:docMk/>
            <pc:sldMk cId="572642319" sldId="9982"/>
            <ac:spMk id="7" creationId="{9F93F647-D32C-4FD4-823A-20BBDE4CA888}"/>
          </ac:spMkLst>
        </pc:spChg>
        <pc:spChg chg="mod">
          <ac:chgData name="Tzvi Keisar" userId="d52f2d81-8744-4938-9ac9-aaba56d996eb" providerId="ADAL" clId="{36D7233E-7823-4BD4-9EA5-FC635D53B2BE}" dt="2019-07-30T20:24:48.074" v="372" actId="1035"/>
          <ac:spMkLst>
            <pc:docMk/>
            <pc:sldMk cId="572642319" sldId="9982"/>
            <ac:spMk id="10" creationId="{1FDDDC27-01BD-4CF4-AE32-338A5A876CFB}"/>
          </ac:spMkLst>
        </pc:spChg>
        <pc:spChg chg="mod">
          <ac:chgData name="Tzvi Keisar" userId="d52f2d81-8744-4938-9ac9-aaba56d996eb" providerId="ADAL" clId="{36D7233E-7823-4BD4-9EA5-FC635D53B2BE}" dt="2019-07-30T19:35:04.179" v="169" actId="6549"/>
          <ac:spMkLst>
            <pc:docMk/>
            <pc:sldMk cId="572642319" sldId="9982"/>
            <ac:spMk id="11" creationId="{A5B45392-4550-4FF3-9B56-A67E9F30A4D0}"/>
          </ac:spMkLst>
        </pc:spChg>
        <pc:spChg chg="mod">
          <ac:chgData name="Tzvi Keisar" userId="d52f2d81-8744-4938-9ac9-aaba56d996eb" providerId="ADAL" clId="{36D7233E-7823-4BD4-9EA5-FC635D53B2BE}" dt="2019-07-30T20:28:00.278" v="402" actId="1035"/>
          <ac:spMkLst>
            <pc:docMk/>
            <pc:sldMk cId="572642319" sldId="9982"/>
            <ac:spMk id="12" creationId="{955F4833-BAEE-4C38-BE6E-8BD7CBA7CCDF}"/>
          </ac:spMkLst>
        </pc:spChg>
        <pc:spChg chg="mod">
          <ac:chgData name="Tzvi Keisar" userId="d52f2d81-8744-4938-9ac9-aaba56d996eb" providerId="ADAL" clId="{36D7233E-7823-4BD4-9EA5-FC635D53B2BE}" dt="2019-07-30T20:28:00.278" v="402" actId="1035"/>
          <ac:spMkLst>
            <pc:docMk/>
            <pc:sldMk cId="572642319" sldId="9982"/>
            <ac:spMk id="13" creationId="{7796FDD1-2DBE-4218-A626-7AE9416B3FDE}"/>
          </ac:spMkLst>
        </pc:spChg>
        <pc:spChg chg="mod">
          <ac:chgData name="Tzvi Keisar" userId="d52f2d81-8744-4938-9ac9-aaba56d996eb" providerId="ADAL" clId="{36D7233E-7823-4BD4-9EA5-FC635D53B2BE}" dt="2019-07-30T20:30:18.718" v="633" actId="20577"/>
          <ac:spMkLst>
            <pc:docMk/>
            <pc:sldMk cId="572642319" sldId="9982"/>
            <ac:spMk id="18" creationId="{17C9A216-F454-4FE8-8E57-9DE47045135D}"/>
          </ac:spMkLst>
        </pc:spChg>
        <pc:spChg chg="mod">
          <ac:chgData name="Tzvi Keisar" userId="d52f2d81-8744-4938-9ac9-aaba56d996eb" providerId="ADAL" clId="{36D7233E-7823-4BD4-9EA5-FC635D53B2BE}" dt="2019-07-30T20:30:28.023" v="647" actId="1035"/>
          <ac:spMkLst>
            <pc:docMk/>
            <pc:sldMk cId="572642319" sldId="9982"/>
            <ac:spMk id="19" creationId="{28355C30-F783-4582-BC6B-427FE963B37F}"/>
          </ac:spMkLst>
        </pc:spChg>
        <pc:spChg chg="add mod">
          <ac:chgData name="Tzvi Keisar" userId="d52f2d81-8744-4938-9ac9-aaba56d996eb" providerId="ADAL" clId="{36D7233E-7823-4BD4-9EA5-FC635D53B2BE}" dt="2019-07-30T20:29:14.155" v="557" actId="1037"/>
          <ac:spMkLst>
            <pc:docMk/>
            <pc:sldMk cId="572642319" sldId="9982"/>
            <ac:spMk id="20" creationId="{89D614C3-5F3C-4FE8-A9D3-B399EDD61D7C}"/>
          </ac:spMkLst>
        </pc:spChg>
        <pc:picChg chg="add mod">
          <ac:chgData name="Tzvi Keisar" userId="d52f2d81-8744-4938-9ac9-aaba56d996eb" providerId="ADAL" clId="{36D7233E-7823-4BD4-9EA5-FC635D53B2BE}" dt="2019-07-30T20:29:45.756" v="580" actId="1076"/>
          <ac:picMkLst>
            <pc:docMk/>
            <pc:sldMk cId="572642319" sldId="9982"/>
            <ac:picMk id="8" creationId="{8E1AAC4F-E4CF-4EFD-AA0B-39848F1A2FB7}"/>
          </ac:picMkLst>
        </pc:picChg>
        <pc:picChg chg="mod">
          <ac:chgData name="Tzvi Keisar" userId="d52f2d81-8744-4938-9ac9-aaba56d996eb" providerId="ADAL" clId="{36D7233E-7823-4BD4-9EA5-FC635D53B2BE}" dt="2019-07-30T19:37:11.429" v="213" actId="1035"/>
          <ac:picMkLst>
            <pc:docMk/>
            <pc:sldMk cId="572642319" sldId="9982"/>
            <ac:picMk id="1026" creationId="{855D7733-3E78-4AA6-924F-C6476B5DE9BD}"/>
          </ac:picMkLst>
        </pc:picChg>
        <pc:picChg chg="mod">
          <ac:chgData name="Tzvi Keisar" userId="d52f2d81-8744-4938-9ac9-aaba56d996eb" providerId="ADAL" clId="{36D7233E-7823-4BD4-9EA5-FC635D53B2BE}" dt="2019-07-30T20:24:39.220" v="356" actId="1035"/>
          <ac:picMkLst>
            <pc:docMk/>
            <pc:sldMk cId="572642319" sldId="9982"/>
            <ac:picMk id="1028" creationId="{702D4424-1ECB-495E-8E5D-0949AE7CCFFE}"/>
          </ac:picMkLst>
        </pc:picChg>
        <pc:picChg chg="mod">
          <ac:chgData name="Tzvi Keisar" userId="d52f2d81-8744-4938-9ac9-aaba56d996eb" providerId="ADAL" clId="{36D7233E-7823-4BD4-9EA5-FC635D53B2BE}" dt="2019-07-30T20:24:56.165" v="374" actId="14100"/>
          <ac:picMkLst>
            <pc:docMk/>
            <pc:sldMk cId="572642319" sldId="9982"/>
            <ac:picMk id="1030" creationId="{9C307C80-CDBF-4706-82EF-CBF6F0BC1CD3}"/>
          </ac:picMkLst>
        </pc:picChg>
        <pc:picChg chg="mod">
          <ac:chgData name="Tzvi Keisar" userId="d52f2d81-8744-4938-9ac9-aaba56d996eb" providerId="ADAL" clId="{36D7233E-7823-4BD4-9EA5-FC635D53B2BE}" dt="2019-07-30T20:30:30.586" v="652" actId="1035"/>
          <ac:picMkLst>
            <pc:docMk/>
            <pc:sldMk cId="572642319" sldId="9982"/>
            <ac:picMk id="1032" creationId="{E6BB16E4-A515-4471-8215-E9947BB71A36}"/>
          </ac:picMkLst>
        </pc:picChg>
        <pc:cxnChg chg="add mod">
          <ac:chgData name="Tzvi Keisar" userId="d52f2d81-8744-4938-9ac9-aaba56d996eb" providerId="ADAL" clId="{36D7233E-7823-4BD4-9EA5-FC635D53B2BE}" dt="2019-07-30T19:37:41.176" v="254" actId="208"/>
          <ac:cxnSpMkLst>
            <pc:docMk/>
            <pc:sldMk cId="572642319" sldId="9982"/>
            <ac:cxnSpMk id="6" creationId="{02DCB7FA-685E-4ADC-8C90-BE14D380DE6A}"/>
          </ac:cxnSpMkLst>
        </pc:cxnChg>
      </pc:sldChg>
      <pc:sldChg chg="modSp modNotesTx">
        <pc:chgData name="Tzvi Keisar" userId="d52f2d81-8744-4938-9ac9-aaba56d996eb" providerId="ADAL" clId="{36D7233E-7823-4BD4-9EA5-FC635D53B2BE}" dt="2019-07-30T20:57:59.560" v="653" actId="6549"/>
        <pc:sldMkLst>
          <pc:docMk/>
          <pc:sldMk cId="2389120324" sldId="9984"/>
        </pc:sldMkLst>
        <pc:spChg chg="mod">
          <ac:chgData name="Tzvi Keisar" userId="d52f2d81-8744-4938-9ac9-aaba56d996eb" providerId="ADAL" clId="{36D7233E-7823-4BD4-9EA5-FC635D53B2BE}" dt="2019-07-30T19:31:55.761" v="133" actId="20577"/>
          <ac:spMkLst>
            <pc:docMk/>
            <pc:sldMk cId="2389120324" sldId="9984"/>
            <ac:spMk id="2" creationId="{6A28D201-DE7F-495C-8627-12EC5D0ED883}"/>
          </ac:spMkLst>
        </pc:spChg>
      </pc:sldChg>
      <pc:sldChg chg="add del">
        <pc:chgData name="Tzvi Keisar" userId="d52f2d81-8744-4938-9ac9-aaba56d996eb" providerId="ADAL" clId="{36D7233E-7823-4BD4-9EA5-FC635D53B2BE}" dt="2019-07-30T19:10:36.762" v="2"/>
        <pc:sldMkLst>
          <pc:docMk/>
          <pc:sldMk cId="0" sldId="9985"/>
        </pc:sldMkLst>
      </pc:sldChg>
      <pc:sldChg chg="add del">
        <pc:chgData name="Tzvi Keisar" userId="d52f2d81-8744-4938-9ac9-aaba56d996eb" providerId="ADAL" clId="{36D7233E-7823-4BD4-9EA5-FC635D53B2BE}" dt="2019-07-30T19:11:21.849" v="9"/>
        <pc:sldMkLst>
          <pc:docMk/>
          <pc:sldMk cId="2601503160" sldId="9986"/>
        </pc:sldMkLst>
      </pc:sldChg>
    </pc:docChg>
  </pc:docChgLst>
  <pc:docChgLst>
    <pc:chgData name="Tzvi Keisar" userId="S::tzvikei@microsoft.com::d52f2d81-8744-4938-9ac9-aaba56d996eb" providerId="AD" clId="Web-{9BCFA788-AC88-F4DA-6E48-95F1081B969E}"/>
    <pc:docChg chg="modSld">
      <pc:chgData name="Tzvi Keisar" userId="S::tzvikei@microsoft.com::d52f2d81-8744-4938-9ac9-aaba56d996eb" providerId="AD" clId="Web-{9BCFA788-AC88-F4DA-6E48-95F1081B969E}" dt="2019-07-17T18:00:23.976" v="28" actId="20577"/>
      <pc:docMkLst>
        <pc:docMk/>
      </pc:docMkLst>
      <pc:sldChg chg="modSp">
        <pc:chgData name="Tzvi Keisar" userId="S::tzvikei@microsoft.com::d52f2d81-8744-4938-9ac9-aaba56d996eb" providerId="AD" clId="Web-{9BCFA788-AC88-F4DA-6E48-95F1081B969E}" dt="2019-07-17T18:00:14.554" v="4" actId="20577"/>
        <pc:sldMkLst>
          <pc:docMk/>
          <pc:sldMk cId="269063075" sldId="9854"/>
        </pc:sldMkLst>
        <pc:spChg chg="mod">
          <ac:chgData name="Tzvi Keisar" userId="S::tzvikei@microsoft.com::d52f2d81-8744-4938-9ac9-aaba56d996eb" providerId="AD" clId="Web-{9BCFA788-AC88-F4DA-6E48-95F1081B969E}" dt="2019-07-17T18:00:14.554" v="4" actId="20577"/>
          <ac:spMkLst>
            <pc:docMk/>
            <pc:sldMk cId="269063075" sldId="9854"/>
            <ac:spMk id="2" creationId="{F0ACEF8D-CC65-4753-A9D8-F9BDD6D23F4D}"/>
          </ac:spMkLst>
        </pc:spChg>
      </pc:sldChg>
      <pc:sldChg chg="modSp">
        <pc:chgData name="Tzvi Keisar" userId="S::tzvikei@microsoft.com::d52f2d81-8744-4938-9ac9-aaba56d996eb" providerId="AD" clId="Web-{9BCFA788-AC88-F4DA-6E48-95F1081B969E}" dt="2019-07-17T18:00:23.976" v="27" actId="20577"/>
        <pc:sldMkLst>
          <pc:docMk/>
          <pc:sldMk cId="457000768" sldId="9855"/>
        </pc:sldMkLst>
        <pc:spChg chg="mod">
          <ac:chgData name="Tzvi Keisar" userId="S::tzvikei@microsoft.com::d52f2d81-8744-4938-9ac9-aaba56d996eb" providerId="AD" clId="Web-{9BCFA788-AC88-F4DA-6E48-95F1081B969E}" dt="2019-07-17T18:00:23.976" v="27" actId="20577"/>
          <ac:spMkLst>
            <pc:docMk/>
            <pc:sldMk cId="457000768" sldId="9855"/>
            <ac:spMk id="2" creationId="{F0ACEF8D-CC65-4753-A9D8-F9BDD6D23F4D}"/>
          </ac:spMkLst>
        </pc:spChg>
      </pc:sldChg>
      <pc:sldChg chg="modSp">
        <pc:chgData name="Tzvi Keisar" userId="S::tzvikei@microsoft.com::d52f2d81-8744-4938-9ac9-aaba56d996eb" providerId="AD" clId="Web-{9BCFA788-AC88-F4DA-6E48-95F1081B969E}" dt="2019-07-17T18:00:19.617" v="23" actId="20577"/>
        <pc:sldMkLst>
          <pc:docMk/>
          <pc:sldMk cId="2558985075" sldId="9856"/>
        </pc:sldMkLst>
        <pc:spChg chg="mod">
          <ac:chgData name="Tzvi Keisar" userId="S::tzvikei@microsoft.com::d52f2d81-8744-4938-9ac9-aaba56d996eb" providerId="AD" clId="Web-{9BCFA788-AC88-F4DA-6E48-95F1081B969E}" dt="2019-07-17T18:00:19.617" v="23" actId="20577"/>
          <ac:spMkLst>
            <pc:docMk/>
            <pc:sldMk cId="2558985075" sldId="9856"/>
            <ac:spMk id="2" creationId="{F0ACEF8D-CC65-4753-A9D8-F9BDD6D23F4D}"/>
          </ac:spMkLst>
        </pc:spChg>
      </pc:sldChg>
    </pc:docChg>
  </pc:docChgLst>
  <pc:docChgLst>
    <pc:chgData name="Nilesh Acharya" userId="9277199a-575d-4236-be7e-064ee6acc11b" providerId="ADAL" clId="{93D07CD8-89BF-4C4C-A385-650AE8BD8C0D}"/>
    <pc:docChg chg="undo custSel addSld delSld modSld sldOrd delMainMaster">
      <pc:chgData name="Nilesh Acharya" userId="9277199a-575d-4236-be7e-064ee6acc11b" providerId="ADAL" clId="{93D07CD8-89BF-4C4C-A385-650AE8BD8C0D}" dt="2019-06-21T20:52:12.031" v="1488" actId="20577"/>
      <pc:docMkLst>
        <pc:docMk/>
      </pc:docMkLst>
      <pc:sldChg chg="mod modTransition modShow">
        <pc:chgData name="Nilesh Acharya" userId="9277199a-575d-4236-be7e-064ee6acc11b" providerId="ADAL" clId="{93D07CD8-89BF-4C4C-A385-650AE8BD8C0D}" dt="2019-06-18T18:08:52.520" v="41"/>
        <pc:sldMkLst>
          <pc:docMk/>
          <pc:sldMk cId="0" sldId="259"/>
        </pc:sldMkLst>
      </pc:sldChg>
      <pc:sldChg chg="addSp delSp del">
        <pc:chgData name="Nilesh Acharya" userId="9277199a-575d-4236-be7e-064ee6acc11b" providerId="ADAL" clId="{93D07CD8-89BF-4C4C-A385-650AE8BD8C0D}" dt="2019-06-18T18:08:06.743" v="37" actId="47"/>
        <pc:sldMkLst>
          <pc:docMk/>
          <pc:sldMk cId="3291958941" sldId="702"/>
        </pc:sldMkLst>
        <pc:spChg chg="add del">
          <ac:chgData name="Nilesh Acharya" userId="9277199a-575d-4236-be7e-064ee6acc11b" providerId="ADAL" clId="{93D07CD8-89BF-4C4C-A385-650AE8BD8C0D}" dt="2019-06-18T18:06:31.120" v="1"/>
          <ac:spMkLst>
            <pc:docMk/>
            <pc:sldMk cId="3291958941" sldId="702"/>
            <ac:spMk id="2" creationId="{54B0CAC7-3B4F-4C6E-8DCD-467C1B6D15B6}"/>
          </ac:spMkLst>
        </pc:spChg>
      </pc:sldChg>
      <pc:sldChg chg="addSp modSp add">
        <pc:chgData name="Nilesh Acharya" userId="9277199a-575d-4236-be7e-064ee6acc11b" providerId="ADAL" clId="{93D07CD8-89BF-4C4C-A385-650AE8BD8C0D}" dt="2019-06-18T18:08:04.130" v="36" actId="1076"/>
        <pc:sldMkLst>
          <pc:docMk/>
          <pc:sldMk cId="1308039210" sldId="1654"/>
        </pc:sldMkLst>
        <pc:spChg chg="mod">
          <ac:chgData name="Nilesh Acharya" userId="9277199a-575d-4236-be7e-064ee6acc11b" providerId="ADAL" clId="{93D07CD8-89BF-4C4C-A385-650AE8BD8C0D}" dt="2019-06-18T18:07:52.993" v="35" actId="207"/>
          <ac:spMkLst>
            <pc:docMk/>
            <pc:sldMk cId="1308039210" sldId="1654"/>
            <ac:spMk id="4" creationId="{00000000-0000-0000-0000-000000000000}"/>
          </ac:spMkLst>
        </pc:spChg>
        <pc:spChg chg="add mod">
          <ac:chgData name="Nilesh Acharya" userId="9277199a-575d-4236-be7e-064ee6acc11b" providerId="ADAL" clId="{93D07CD8-89BF-4C4C-A385-650AE8BD8C0D}" dt="2019-06-18T18:08:04.130" v="36" actId="1076"/>
          <ac:spMkLst>
            <pc:docMk/>
            <pc:sldMk cId="1308039210" sldId="1654"/>
            <ac:spMk id="6" creationId="{BE896D4E-AFDE-4F9E-A632-C80D395E6C29}"/>
          </ac:spMkLst>
        </pc:spChg>
        <pc:picChg chg="add mod">
          <ac:chgData name="Nilesh Acharya" userId="9277199a-575d-4236-be7e-064ee6acc11b" providerId="ADAL" clId="{93D07CD8-89BF-4C4C-A385-650AE8BD8C0D}" dt="2019-06-18T18:08:04.130" v="36" actId="1076"/>
          <ac:picMkLst>
            <pc:docMk/>
            <pc:sldMk cId="1308039210" sldId="1654"/>
            <ac:picMk id="5" creationId="{EC99A06C-EDC3-4798-8CFB-00A0A9CECC2C}"/>
          </ac:picMkLst>
        </pc:picChg>
      </pc:sldChg>
      <pc:sldChg chg="modSp">
        <pc:chgData name="Nilesh Acharya" userId="9277199a-575d-4236-be7e-064ee6acc11b" providerId="ADAL" clId="{93D07CD8-89BF-4C4C-A385-650AE8BD8C0D}" dt="2019-06-19T17:40:58.071" v="1212" actId="20577"/>
        <pc:sldMkLst>
          <pc:docMk/>
          <pc:sldMk cId="3840623738" sldId="1731"/>
        </pc:sldMkLst>
        <pc:spChg chg="mod">
          <ac:chgData name="Nilesh Acharya" userId="9277199a-575d-4236-be7e-064ee6acc11b" providerId="ADAL" clId="{93D07CD8-89BF-4C4C-A385-650AE8BD8C0D}" dt="2019-06-19T17:40:58.071" v="1212" actId="20577"/>
          <ac:spMkLst>
            <pc:docMk/>
            <pc:sldMk cId="3840623738" sldId="1731"/>
            <ac:spMk id="2" creationId="{CFEF197D-1CF6-49B0-8189-8E16E9C2FFDE}"/>
          </ac:spMkLst>
        </pc:spChg>
      </pc:sldChg>
      <pc:sldChg chg="del">
        <pc:chgData name="Nilesh Acharya" userId="9277199a-575d-4236-be7e-064ee6acc11b" providerId="ADAL" clId="{93D07CD8-89BF-4C4C-A385-650AE8BD8C0D}" dt="2019-06-18T18:17:15.596" v="46" actId="47"/>
        <pc:sldMkLst>
          <pc:docMk/>
          <pc:sldMk cId="2835925552" sldId="1842"/>
        </pc:sldMkLst>
      </pc:sldChg>
      <pc:sldChg chg="del">
        <pc:chgData name="Nilesh Acharya" userId="9277199a-575d-4236-be7e-064ee6acc11b" providerId="ADAL" clId="{93D07CD8-89BF-4C4C-A385-650AE8BD8C0D}" dt="2019-06-18T18:08:22.307" v="38" actId="47"/>
        <pc:sldMkLst>
          <pc:docMk/>
          <pc:sldMk cId="3206577557" sldId="1880"/>
        </pc:sldMkLst>
      </pc:sldChg>
      <pc:sldChg chg="del">
        <pc:chgData name="Nilesh Acharya" userId="9277199a-575d-4236-be7e-064ee6acc11b" providerId="ADAL" clId="{93D07CD8-89BF-4C4C-A385-650AE8BD8C0D}" dt="2019-06-18T18:09:06.711" v="42" actId="47"/>
        <pc:sldMkLst>
          <pc:docMk/>
          <pc:sldMk cId="2397697570" sldId="2771"/>
        </pc:sldMkLst>
      </pc:sldChg>
      <pc:sldChg chg="del">
        <pc:chgData name="Nilesh Acharya" userId="9277199a-575d-4236-be7e-064ee6acc11b" providerId="ADAL" clId="{93D07CD8-89BF-4C4C-A385-650AE8BD8C0D}" dt="2019-06-18T18:09:28.508" v="44" actId="47"/>
        <pc:sldMkLst>
          <pc:docMk/>
          <pc:sldMk cId="4052297297" sldId="4654"/>
        </pc:sldMkLst>
      </pc:sldChg>
      <pc:sldChg chg="del">
        <pc:chgData name="Nilesh Acharya" userId="9277199a-575d-4236-be7e-064ee6acc11b" providerId="ADAL" clId="{93D07CD8-89BF-4C4C-A385-650AE8BD8C0D}" dt="2019-06-18T18:34:42.915" v="66" actId="47"/>
        <pc:sldMkLst>
          <pc:docMk/>
          <pc:sldMk cId="2400226323" sldId="4656"/>
        </pc:sldMkLst>
      </pc:sldChg>
      <pc:sldChg chg="ord">
        <pc:chgData name="Nilesh Acharya" userId="9277199a-575d-4236-be7e-064ee6acc11b" providerId="ADAL" clId="{93D07CD8-89BF-4C4C-A385-650AE8BD8C0D}" dt="2019-06-18T18:08:46.046" v="39"/>
        <pc:sldMkLst>
          <pc:docMk/>
          <pc:sldMk cId="3065753880" sldId="4657"/>
        </pc:sldMkLst>
      </pc:sldChg>
      <pc:sldChg chg="del">
        <pc:chgData name="Nilesh Acharya" userId="9277199a-575d-4236-be7e-064ee6acc11b" providerId="ADAL" clId="{93D07CD8-89BF-4C4C-A385-650AE8BD8C0D}" dt="2019-06-18T18:17:45.184" v="48" actId="47"/>
        <pc:sldMkLst>
          <pc:docMk/>
          <pc:sldMk cId="3088015549" sldId="4691"/>
        </pc:sldMkLst>
      </pc:sldChg>
      <pc:sldChg chg="addSp modSp modAnim">
        <pc:chgData name="Nilesh Acharya" userId="9277199a-575d-4236-be7e-064ee6acc11b" providerId="ADAL" clId="{93D07CD8-89BF-4C4C-A385-650AE8BD8C0D}" dt="2019-06-18T18:38:02.331" v="162" actId="20577"/>
        <pc:sldMkLst>
          <pc:docMk/>
          <pc:sldMk cId="1863646805" sldId="4692"/>
        </pc:sldMkLst>
        <pc:spChg chg="add mod">
          <ac:chgData name="Nilesh Acharya" userId="9277199a-575d-4236-be7e-064ee6acc11b" providerId="ADAL" clId="{93D07CD8-89BF-4C4C-A385-650AE8BD8C0D}" dt="2019-06-18T18:38:02.331" v="162" actId="20577"/>
          <ac:spMkLst>
            <pc:docMk/>
            <pc:sldMk cId="1863646805" sldId="4692"/>
            <ac:spMk id="5" creationId="{1E313945-25F8-4A7F-AD9D-AA6AE197ADF4}"/>
          </ac:spMkLst>
        </pc:spChg>
      </pc:sldChg>
      <pc:sldChg chg="modSp del">
        <pc:chgData name="Nilesh Acharya" userId="9277199a-575d-4236-be7e-064ee6acc11b" providerId="ADAL" clId="{93D07CD8-89BF-4C4C-A385-650AE8BD8C0D}" dt="2019-06-19T17:44:43.225" v="1334" actId="47"/>
        <pc:sldMkLst>
          <pc:docMk/>
          <pc:sldMk cId="1147349200" sldId="4694"/>
        </pc:sldMkLst>
        <pc:spChg chg="mod">
          <ac:chgData name="Nilesh Acharya" userId="9277199a-575d-4236-be7e-064ee6acc11b" providerId="ADAL" clId="{93D07CD8-89BF-4C4C-A385-650AE8BD8C0D}" dt="2019-06-18T18:36:25.740" v="70" actId="20577"/>
          <ac:spMkLst>
            <pc:docMk/>
            <pc:sldMk cId="1147349200" sldId="4694"/>
            <ac:spMk id="2" creationId="{6A28D201-DE7F-495C-8627-12EC5D0ED883}"/>
          </ac:spMkLst>
        </pc:spChg>
      </pc:sldChg>
      <pc:sldChg chg="del">
        <pc:chgData name="Nilesh Acharya" userId="9277199a-575d-4236-be7e-064ee6acc11b" providerId="ADAL" clId="{93D07CD8-89BF-4C4C-A385-650AE8BD8C0D}" dt="2019-06-18T18:17:11.512" v="45" actId="47"/>
        <pc:sldMkLst>
          <pc:docMk/>
          <pc:sldMk cId="3812928314" sldId="9843"/>
        </pc:sldMkLst>
      </pc:sldChg>
      <pc:sldChg chg="del">
        <pc:chgData name="Nilesh Acharya" userId="9277199a-575d-4236-be7e-064ee6acc11b" providerId="ADAL" clId="{93D07CD8-89BF-4C4C-A385-650AE8BD8C0D}" dt="2019-06-18T18:09:25.407" v="43" actId="47"/>
        <pc:sldMkLst>
          <pc:docMk/>
          <pc:sldMk cId="2001064562" sldId="9844"/>
        </pc:sldMkLst>
      </pc:sldChg>
      <pc:sldChg chg="del">
        <pc:chgData name="Nilesh Acharya" userId="9277199a-575d-4236-be7e-064ee6acc11b" providerId="ADAL" clId="{93D07CD8-89BF-4C4C-A385-650AE8BD8C0D}" dt="2019-06-18T18:17:42.346" v="47" actId="47"/>
        <pc:sldMkLst>
          <pc:docMk/>
          <pc:sldMk cId="1093207017" sldId="9845"/>
        </pc:sldMkLst>
      </pc:sldChg>
      <pc:sldChg chg="del">
        <pc:chgData name="Nilesh Acharya" userId="9277199a-575d-4236-be7e-064ee6acc11b" providerId="ADAL" clId="{93D07CD8-89BF-4C4C-A385-650AE8BD8C0D}" dt="2019-06-18T18:32:10.643" v="49" actId="47"/>
        <pc:sldMkLst>
          <pc:docMk/>
          <pc:sldMk cId="766931025" sldId="9846"/>
        </pc:sldMkLst>
      </pc:sldChg>
      <pc:sldChg chg="add del">
        <pc:chgData name="Nilesh Acharya" userId="9277199a-575d-4236-be7e-064ee6acc11b" providerId="ADAL" clId="{93D07CD8-89BF-4C4C-A385-650AE8BD8C0D}" dt="2019-06-18T18:32:32.254" v="53"/>
        <pc:sldMkLst>
          <pc:docMk/>
          <pc:sldMk cId="269063075" sldId="9854"/>
        </pc:sldMkLst>
      </pc:sldChg>
      <pc:sldChg chg="ord">
        <pc:chgData name="Nilesh Acharya" userId="9277199a-575d-4236-be7e-064ee6acc11b" providerId="ADAL" clId="{93D07CD8-89BF-4C4C-A385-650AE8BD8C0D}" dt="2019-06-18T18:33:16.774" v="54"/>
        <pc:sldMkLst>
          <pc:docMk/>
          <pc:sldMk cId="457000768" sldId="9855"/>
        </pc:sldMkLst>
      </pc:sldChg>
      <pc:sldChg chg="add">
        <pc:chgData name="Nilesh Acharya" userId="9277199a-575d-4236-be7e-064ee6acc11b" providerId="ADAL" clId="{93D07CD8-89BF-4C4C-A385-650AE8BD8C0D}" dt="2019-06-18T18:32:22.527" v="51"/>
        <pc:sldMkLst>
          <pc:docMk/>
          <pc:sldMk cId="761057151" sldId="9883"/>
        </pc:sldMkLst>
      </pc:sldChg>
      <pc:sldChg chg="addSp delSp modSp add delAnim modAnim">
        <pc:chgData name="Nilesh Acharya" userId="9277199a-575d-4236-be7e-064ee6acc11b" providerId="ADAL" clId="{93D07CD8-89BF-4C4C-A385-650AE8BD8C0D}" dt="2019-06-21T20:52:12.031" v="1488" actId="20577"/>
        <pc:sldMkLst>
          <pc:docMk/>
          <pc:sldMk cId="572642319" sldId="9982"/>
        </pc:sldMkLst>
        <pc:spChg chg="del mod">
          <ac:chgData name="Nilesh Acharya" userId="9277199a-575d-4236-be7e-064ee6acc11b" providerId="ADAL" clId="{93D07CD8-89BF-4C4C-A385-650AE8BD8C0D}" dt="2019-06-21T20:51:56.206" v="1469" actId="478"/>
          <ac:spMkLst>
            <pc:docMk/>
            <pc:sldMk cId="572642319" sldId="9982"/>
            <ac:spMk id="2" creationId="{6A28D201-DE7F-495C-8627-12EC5D0ED883}"/>
          </ac:spMkLst>
        </pc:spChg>
        <pc:spChg chg="add mod">
          <ac:chgData name="Nilesh Acharya" userId="9277199a-575d-4236-be7e-064ee6acc11b" providerId="ADAL" clId="{93D07CD8-89BF-4C4C-A385-650AE8BD8C0D}" dt="2019-06-21T20:52:12.031" v="1488" actId="20577"/>
          <ac:spMkLst>
            <pc:docMk/>
            <pc:sldMk cId="572642319" sldId="9982"/>
            <ac:spMk id="4" creationId="{BB52DA1F-AE1A-491F-A3A0-6346659DBBF6}"/>
          </ac:spMkLst>
        </pc:spChg>
        <pc:spChg chg="add del mod">
          <ac:chgData name="Nilesh Acharya" userId="9277199a-575d-4236-be7e-064ee6acc11b" providerId="ADAL" clId="{93D07CD8-89BF-4C4C-A385-650AE8BD8C0D}" dt="2019-06-21T20:52:03.077" v="1471" actId="478"/>
          <ac:spMkLst>
            <pc:docMk/>
            <pc:sldMk cId="572642319" sldId="9982"/>
            <ac:spMk id="6" creationId="{605DD532-CBAB-4964-B769-C9A28F423158}"/>
          </ac:spMkLst>
        </pc:spChg>
        <pc:spChg chg="del">
          <ac:chgData name="Nilesh Acharya" userId="9277199a-575d-4236-be7e-064ee6acc11b" providerId="ADAL" clId="{93D07CD8-89BF-4C4C-A385-650AE8BD8C0D}" dt="2019-06-18T18:38:22.341" v="167" actId="478"/>
          <ac:spMkLst>
            <pc:docMk/>
            <pc:sldMk cId="572642319" sldId="9982"/>
            <ac:spMk id="6" creationId="{94114CEA-C0FE-463F-85B4-212D0AD4C5F0}"/>
          </ac:spMkLst>
        </pc:spChg>
        <pc:spChg chg="add del mod">
          <ac:chgData name="Nilesh Acharya" userId="9277199a-575d-4236-be7e-064ee6acc11b" providerId="ADAL" clId="{93D07CD8-89BF-4C4C-A385-650AE8BD8C0D}" dt="2019-06-21T20:52:03.077" v="1471" actId="478"/>
          <ac:spMkLst>
            <pc:docMk/>
            <pc:sldMk cId="572642319" sldId="9982"/>
            <ac:spMk id="12" creationId="{16814D11-FE4F-4893-85F0-B3E26DEF2EC9}"/>
          </ac:spMkLst>
        </pc:spChg>
        <pc:spChg chg="add del mod">
          <ac:chgData name="Nilesh Acharya" userId="9277199a-575d-4236-be7e-064ee6acc11b" providerId="ADAL" clId="{93D07CD8-89BF-4C4C-A385-650AE8BD8C0D}" dt="2019-06-21T20:52:03.077" v="1471" actId="478"/>
          <ac:spMkLst>
            <pc:docMk/>
            <pc:sldMk cId="572642319" sldId="9982"/>
            <ac:spMk id="13" creationId="{95360AB5-46AD-442A-851D-5DC01747D007}"/>
          </ac:spMkLst>
        </pc:spChg>
        <pc:spChg chg="add del mod">
          <ac:chgData name="Nilesh Acharya" userId="9277199a-575d-4236-be7e-064ee6acc11b" providerId="ADAL" clId="{93D07CD8-89BF-4C4C-A385-650AE8BD8C0D}" dt="2019-06-21T20:51:58.090" v="1470" actId="478"/>
          <ac:spMkLst>
            <pc:docMk/>
            <pc:sldMk cId="572642319" sldId="9982"/>
            <ac:spMk id="16" creationId="{7D34D230-0327-4E51-AC1C-59506A1A9E70}"/>
          </ac:spMkLst>
        </pc:spChg>
        <pc:spChg chg="del">
          <ac:chgData name="Nilesh Acharya" userId="9277199a-575d-4236-be7e-064ee6acc11b" providerId="ADAL" clId="{93D07CD8-89BF-4C4C-A385-650AE8BD8C0D}" dt="2019-06-18T18:38:24.081" v="168" actId="478"/>
          <ac:spMkLst>
            <pc:docMk/>
            <pc:sldMk cId="572642319" sldId="9982"/>
            <ac:spMk id="26" creationId="{1E72D8F4-1671-4EAA-BF27-D7E91DCF3E24}"/>
          </ac:spMkLst>
        </pc:spChg>
        <pc:spChg chg="del">
          <ac:chgData name="Nilesh Acharya" userId="9277199a-575d-4236-be7e-064ee6acc11b" providerId="ADAL" clId="{93D07CD8-89BF-4C4C-A385-650AE8BD8C0D}" dt="2019-06-18T18:38:25.165" v="169" actId="478"/>
          <ac:spMkLst>
            <pc:docMk/>
            <pc:sldMk cId="572642319" sldId="9982"/>
            <ac:spMk id="30" creationId="{57E2C78D-E032-447F-9998-350DD19CB3E3}"/>
          </ac:spMkLst>
        </pc:spChg>
        <pc:spChg chg="del">
          <ac:chgData name="Nilesh Acharya" userId="9277199a-575d-4236-be7e-064ee6acc11b" providerId="ADAL" clId="{93D07CD8-89BF-4C4C-A385-650AE8BD8C0D}" dt="2019-06-18T18:38:27.771" v="170" actId="478"/>
          <ac:spMkLst>
            <pc:docMk/>
            <pc:sldMk cId="572642319" sldId="9982"/>
            <ac:spMk id="36" creationId="{7AF80110-BBA2-47D0-A8D0-EA773531F5F2}"/>
          </ac:spMkLst>
        </pc:spChg>
        <pc:picChg chg="add del mod">
          <ac:chgData name="Nilesh Acharya" userId="9277199a-575d-4236-be7e-064ee6acc11b" providerId="ADAL" clId="{93D07CD8-89BF-4C4C-A385-650AE8BD8C0D}" dt="2019-06-21T20:52:03.077" v="1471" actId="478"/>
          <ac:picMkLst>
            <pc:docMk/>
            <pc:sldMk cId="572642319" sldId="9982"/>
            <ac:picMk id="3" creationId="{8B6BCD7E-16C4-4829-A595-CFDF77475CAB}"/>
          </ac:picMkLst>
        </pc:picChg>
        <pc:picChg chg="del">
          <ac:chgData name="Nilesh Acharya" userId="9277199a-575d-4236-be7e-064ee6acc11b" providerId="ADAL" clId="{93D07CD8-89BF-4C4C-A385-650AE8BD8C0D}" dt="2019-06-18T18:38:20.387" v="164" actId="478"/>
          <ac:picMkLst>
            <pc:docMk/>
            <pc:sldMk cId="572642319" sldId="9982"/>
            <ac:picMk id="4" creationId="{D4907E30-FF61-48DF-84EF-0C2BDFBD8233}"/>
          </ac:picMkLst>
        </pc:picChg>
        <pc:picChg chg="del">
          <ac:chgData name="Nilesh Acharya" userId="9277199a-575d-4236-be7e-064ee6acc11b" providerId="ADAL" clId="{93D07CD8-89BF-4C4C-A385-650AE8BD8C0D}" dt="2019-06-18T18:38:21.011" v="165" actId="478"/>
          <ac:picMkLst>
            <pc:docMk/>
            <pc:sldMk cId="572642319" sldId="9982"/>
            <ac:picMk id="5" creationId="{E6A92135-BD91-4DD5-A128-AB28A0726E4D}"/>
          </ac:picMkLst>
        </pc:picChg>
        <pc:picChg chg="add del mod">
          <ac:chgData name="Nilesh Acharya" userId="9277199a-575d-4236-be7e-064ee6acc11b" providerId="ADAL" clId="{93D07CD8-89BF-4C4C-A385-650AE8BD8C0D}" dt="2019-06-21T20:52:03.077" v="1471" actId="478"/>
          <ac:picMkLst>
            <pc:docMk/>
            <pc:sldMk cId="572642319" sldId="9982"/>
            <ac:picMk id="7" creationId="{D9E26473-3510-4D0B-BB2F-D39D9B7E9F84}"/>
          </ac:picMkLst>
        </pc:picChg>
        <pc:picChg chg="add del mod">
          <ac:chgData name="Nilesh Acharya" userId="9277199a-575d-4236-be7e-064ee6acc11b" providerId="ADAL" clId="{93D07CD8-89BF-4C4C-A385-650AE8BD8C0D}" dt="2019-06-21T20:52:03.077" v="1471" actId="478"/>
          <ac:picMkLst>
            <pc:docMk/>
            <pc:sldMk cId="572642319" sldId="9982"/>
            <ac:picMk id="8" creationId="{547CA2F4-D633-476F-820F-F429C6144CA9}"/>
          </ac:picMkLst>
        </pc:picChg>
        <pc:picChg chg="add del mod">
          <ac:chgData name="Nilesh Acharya" userId="9277199a-575d-4236-be7e-064ee6acc11b" providerId="ADAL" clId="{93D07CD8-89BF-4C4C-A385-650AE8BD8C0D}" dt="2019-06-21T20:52:03.077" v="1471" actId="478"/>
          <ac:picMkLst>
            <pc:docMk/>
            <pc:sldMk cId="572642319" sldId="9982"/>
            <ac:picMk id="10" creationId="{973EB501-0AE2-43EC-B118-7362E2139B8F}"/>
          </ac:picMkLst>
        </pc:picChg>
        <pc:picChg chg="add del mod">
          <ac:chgData name="Nilesh Acharya" userId="9277199a-575d-4236-be7e-064ee6acc11b" providerId="ADAL" clId="{93D07CD8-89BF-4C4C-A385-650AE8BD8C0D}" dt="2019-06-21T20:52:03.077" v="1471" actId="478"/>
          <ac:picMkLst>
            <pc:docMk/>
            <pc:sldMk cId="572642319" sldId="9982"/>
            <ac:picMk id="11" creationId="{7A9DBD07-85B4-4A79-92FD-8EFD04BE0EF1}"/>
          </ac:picMkLst>
        </pc:picChg>
        <pc:picChg chg="del">
          <ac:chgData name="Nilesh Acharya" userId="9277199a-575d-4236-be7e-064ee6acc11b" providerId="ADAL" clId="{93D07CD8-89BF-4C4C-A385-650AE8BD8C0D}" dt="2019-06-18T18:38:21.413" v="166" actId="478"/>
          <ac:picMkLst>
            <pc:docMk/>
            <pc:sldMk cId="572642319" sldId="9982"/>
            <ac:picMk id="33" creationId="{2F07EA26-6328-4B30-8894-F4D6FEBE0E5C}"/>
          </ac:picMkLst>
        </pc:picChg>
        <pc:cxnChg chg="add del mod">
          <ac:chgData name="Nilesh Acharya" userId="9277199a-575d-4236-be7e-064ee6acc11b" providerId="ADAL" clId="{93D07CD8-89BF-4C4C-A385-650AE8BD8C0D}" dt="2019-06-21T20:52:03.077" v="1471" actId="478"/>
          <ac:cxnSpMkLst>
            <pc:docMk/>
            <pc:sldMk cId="572642319" sldId="9982"/>
            <ac:cxnSpMk id="9" creationId="{7E88AA7B-724C-4377-B23B-589B6E193065}"/>
          </ac:cxnSpMkLst>
        </pc:cxnChg>
        <pc:cxnChg chg="add del mod">
          <ac:chgData name="Nilesh Acharya" userId="9277199a-575d-4236-be7e-064ee6acc11b" providerId="ADAL" clId="{93D07CD8-89BF-4C4C-A385-650AE8BD8C0D}" dt="2019-06-21T20:52:04.707" v="1472" actId="478"/>
          <ac:cxnSpMkLst>
            <pc:docMk/>
            <pc:sldMk cId="572642319" sldId="9982"/>
            <ac:cxnSpMk id="15" creationId="{6FA85116-FAC6-48F6-B427-0085C8BAFCC6}"/>
          </ac:cxnSpMkLst>
        </pc:cxnChg>
      </pc:sldChg>
      <pc:sldChg chg="addSp delSp add del ord">
        <pc:chgData name="Nilesh Acharya" userId="9277199a-575d-4236-be7e-064ee6acc11b" providerId="ADAL" clId="{93D07CD8-89BF-4C4C-A385-650AE8BD8C0D}" dt="2019-06-21T20:51:53.735" v="1468" actId="47"/>
        <pc:sldMkLst>
          <pc:docMk/>
          <pc:sldMk cId="18867427" sldId="9983"/>
        </pc:sldMkLst>
        <pc:spChg chg="del">
          <ac:chgData name="Nilesh Acharya" userId="9277199a-575d-4236-be7e-064ee6acc11b" providerId="ADAL" clId="{93D07CD8-89BF-4C4C-A385-650AE8BD8C0D}" dt="2019-06-21T20:51:44.982" v="1464" actId="478"/>
          <ac:spMkLst>
            <pc:docMk/>
            <pc:sldMk cId="18867427" sldId="9983"/>
            <ac:spMk id="2" creationId="{E9EBF210-2F37-45B1-A86D-07A6AC4626CE}"/>
          </ac:spMkLst>
        </pc:spChg>
        <pc:spChg chg="add del">
          <ac:chgData name="Nilesh Acharya" userId="9277199a-575d-4236-be7e-064ee6acc11b" providerId="ADAL" clId="{93D07CD8-89BF-4C4C-A385-650AE8BD8C0D}" dt="2019-06-21T20:51:39.638" v="1463"/>
          <ac:spMkLst>
            <pc:docMk/>
            <pc:sldMk cId="18867427" sldId="9983"/>
            <ac:spMk id="3" creationId="{86156D4D-CBDB-4304-AE24-07E5E7140FCE}"/>
          </ac:spMkLst>
        </pc:spChg>
        <pc:spChg chg="add del">
          <ac:chgData name="Nilesh Acharya" userId="9277199a-575d-4236-be7e-064ee6acc11b" providerId="ADAL" clId="{93D07CD8-89BF-4C4C-A385-650AE8BD8C0D}" dt="2019-06-21T20:51:45.954" v="1466"/>
          <ac:spMkLst>
            <pc:docMk/>
            <pc:sldMk cId="18867427" sldId="9983"/>
            <ac:spMk id="4" creationId="{D70FDD30-688C-4C57-9BA2-3B84E9DF20B1}"/>
          </ac:spMkLst>
        </pc:spChg>
      </pc:sldChg>
      <pc:sldChg chg="addSp delSp modSp add del">
        <pc:chgData name="Nilesh Acharya" userId="9277199a-575d-4236-be7e-064ee6acc11b" providerId="ADAL" clId="{93D07CD8-89BF-4C4C-A385-650AE8BD8C0D}" dt="2019-06-19T17:44:34.151" v="1333" actId="47"/>
        <pc:sldMkLst>
          <pc:docMk/>
          <pc:sldMk cId="374978104" sldId="9983"/>
        </pc:sldMkLst>
        <pc:spChg chg="mod">
          <ac:chgData name="Nilesh Acharya" userId="9277199a-575d-4236-be7e-064ee6acc11b" providerId="ADAL" clId="{93D07CD8-89BF-4C4C-A385-650AE8BD8C0D}" dt="2019-06-19T17:35:24.310" v="965" actId="20577"/>
          <ac:spMkLst>
            <pc:docMk/>
            <pc:sldMk cId="374978104" sldId="9983"/>
            <ac:spMk id="2" creationId="{6A28D201-DE7F-495C-8627-12EC5D0ED883}"/>
          </ac:spMkLst>
        </pc:spChg>
        <pc:spChg chg="add mod">
          <ac:chgData name="Nilesh Acharya" userId="9277199a-575d-4236-be7e-064ee6acc11b" providerId="ADAL" clId="{93D07CD8-89BF-4C4C-A385-650AE8BD8C0D}" dt="2019-06-18T22:57:18.503" v="896" actId="208"/>
          <ac:spMkLst>
            <pc:docMk/>
            <pc:sldMk cId="374978104" sldId="9983"/>
            <ac:spMk id="8" creationId="{8CF7F424-1A84-460D-9A74-8DD4B3D80A7C}"/>
          </ac:spMkLst>
        </pc:spChg>
        <pc:spChg chg="add mod">
          <ac:chgData name="Nilesh Acharya" userId="9277199a-575d-4236-be7e-064ee6acc11b" providerId="ADAL" clId="{93D07CD8-89BF-4C4C-A385-650AE8BD8C0D}" dt="2019-06-18T22:58:14.468" v="902" actId="14100"/>
          <ac:spMkLst>
            <pc:docMk/>
            <pc:sldMk cId="374978104" sldId="9983"/>
            <ac:spMk id="9" creationId="{E1133BB0-BB72-4CC3-930A-E38AF4FA437B}"/>
          </ac:spMkLst>
        </pc:spChg>
        <pc:picChg chg="del">
          <ac:chgData name="Nilesh Acharya" userId="9277199a-575d-4236-be7e-064ee6acc11b" providerId="ADAL" clId="{93D07CD8-89BF-4C4C-A385-650AE8BD8C0D}" dt="2019-06-18T19:10:23.267" v="374" actId="478"/>
          <ac:picMkLst>
            <pc:docMk/>
            <pc:sldMk cId="374978104" sldId="9983"/>
            <ac:picMk id="3" creationId="{8B6BCD7E-16C4-4829-A595-CFDF77475CAB}"/>
          </ac:picMkLst>
        </pc:picChg>
        <pc:picChg chg="add mod">
          <ac:chgData name="Nilesh Acharya" userId="9277199a-575d-4236-be7e-064ee6acc11b" providerId="ADAL" clId="{93D07CD8-89BF-4C4C-A385-650AE8BD8C0D}" dt="2019-06-18T19:11:21.269" v="512" actId="1076"/>
          <ac:picMkLst>
            <pc:docMk/>
            <pc:sldMk cId="374978104" sldId="9983"/>
            <ac:picMk id="4" creationId="{79FFAC72-EA55-4E70-8020-C83EDC36A6A9}"/>
          </ac:picMkLst>
        </pc:picChg>
        <pc:picChg chg="add mod">
          <ac:chgData name="Nilesh Acharya" userId="9277199a-575d-4236-be7e-064ee6acc11b" providerId="ADAL" clId="{93D07CD8-89BF-4C4C-A385-650AE8BD8C0D}" dt="2019-06-18T19:17:22.628" v="649" actId="1076"/>
          <ac:picMkLst>
            <pc:docMk/>
            <pc:sldMk cId="374978104" sldId="9983"/>
            <ac:picMk id="5" creationId="{0712CD10-9A88-4D46-9864-4244B693D85E}"/>
          </ac:picMkLst>
        </pc:picChg>
        <pc:picChg chg="add mod">
          <ac:chgData name="Nilesh Acharya" userId="9277199a-575d-4236-be7e-064ee6acc11b" providerId="ADAL" clId="{93D07CD8-89BF-4C4C-A385-650AE8BD8C0D}" dt="2019-06-18T22:55:20.254" v="820" actId="1076"/>
          <ac:picMkLst>
            <pc:docMk/>
            <pc:sldMk cId="374978104" sldId="9983"/>
            <ac:picMk id="6" creationId="{E2DAE981-26D7-4956-9100-69AD6CA92C54}"/>
          </ac:picMkLst>
        </pc:picChg>
        <pc:picChg chg="del">
          <ac:chgData name="Nilesh Acharya" userId="9277199a-575d-4236-be7e-064ee6acc11b" providerId="ADAL" clId="{93D07CD8-89BF-4C4C-A385-650AE8BD8C0D}" dt="2019-06-18T19:10:22.764" v="373" actId="478"/>
          <ac:picMkLst>
            <pc:docMk/>
            <pc:sldMk cId="374978104" sldId="9983"/>
            <ac:picMk id="7" creationId="{D9E26473-3510-4D0B-BB2F-D39D9B7E9F84}"/>
          </ac:picMkLst>
        </pc:picChg>
      </pc:sldChg>
      <pc:sldChg chg="add del">
        <pc:chgData name="Nilesh Acharya" userId="9277199a-575d-4236-be7e-064ee6acc11b" providerId="ADAL" clId="{93D07CD8-89BF-4C4C-A385-650AE8BD8C0D}" dt="2019-06-18T22:57:41.864" v="897" actId="47"/>
        <pc:sldMkLst>
          <pc:docMk/>
          <pc:sldMk cId="1226688892" sldId="9984"/>
        </pc:sldMkLst>
      </pc:sldChg>
      <pc:sldChg chg="addSp delSp modSp add del addAnim delAnim">
        <pc:chgData name="Nilesh Acharya" userId="9277199a-575d-4236-be7e-064ee6acc11b" providerId="ADAL" clId="{93D07CD8-89BF-4C4C-A385-650AE8BD8C0D}" dt="2019-06-19T17:47:13.137" v="1386" actId="47"/>
        <pc:sldMkLst>
          <pc:docMk/>
          <pc:sldMk cId="1550713056" sldId="9984"/>
        </pc:sldMkLst>
        <pc:spChg chg="add del mod">
          <ac:chgData name="Nilesh Acharya" userId="9277199a-575d-4236-be7e-064ee6acc11b" providerId="ADAL" clId="{93D07CD8-89BF-4C4C-A385-650AE8BD8C0D}" dt="2019-06-19T17:46:00.242" v="1357" actId="21"/>
          <ac:spMkLst>
            <pc:docMk/>
            <pc:sldMk cId="1550713056" sldId="9984"/>
            <ac:spMk id="2" creationId="{6A28D201-DE7F-495C-8627-12EC5D0ED883}"/>
          </ac:spMkLst>
        </pc:spChg>
        <pc:spChg chg="add del mod">
          <ac:chgData name="Nilesh Acharya" userId="9277199a-575d-4236-be7e-064ee6acc11b" providerId="ADAL" clId="{93D07CD8-89BF-4C4C-A385-650AE8BD8C0D}" dt="2019-06-18T22:58:45.986" v="910" actId="478"/>
          <ac:spMkLst>
            <pc:docMk/>
            <pc:sldMk cId="1550713056" sldId="9984"/>
            <ac:spMk id="7" creationId="{2FC277D2-10DA-4203-A40E-09B203FFB50A}"/>
          </ac:spMkLst>
        </pc:spChg>
        <pc:spChg chg="del">
          <ac:chgData name="Nilesh Acharya" userId="9277199a-575d-4236-be7e-064ee6acc11b" providerId="ADAL" clId="{93D07CD8-89BF-4C4C-A385-650AE8BD8C0D}" dt="2019-06-18T22:59:25.071" v="960" actId="478"/>
          <ac:spMkLst>
            <pc:docMk/>
            <pc:sldMk cId="1550713056" sldId="9984"/>
            <ac:spMk id="8" creationId="{8CF7F424-1A84-460D-9A74-8DD4B3D80A7C}"/>
          </ac:spMkLst>
        </pc:spChg>
        <pc:spChg chg="add del">
          <ac:chgData name="Nilesh Acharya" userId="9277199a-575d-4236-be7e-064ee6acc11b" providerId="ADAL" clId="{93D07CD8-89BF-4C4C-A385-650AE8BD8C0D}" dt="2019-06-18T22:59:31.854" v="963" actId="478"/>
          <ac:spMkLst>
            <pc:docMk/>
            <pc:sldMk cId="1550713056" sldId="9984"/>
            <ac:spMk id="9" creationId="{E1133BB0-BB72-4CC3-930A-E38AF4FA437B}"/>
          </ac:spMkLst>
        </pc:spChg>
        <pc:picChg chg="del">
          <ac:chgData name="Nilesh Acharya" userId="9277199a-575d-4236-be7e-064ee6acc11b" providerId="ADAL" clId="{93D07CD8-89BF-4C4C-A385-650AE8BD8C0D}" dt="2019-06-18T22:59:04.538" v="958" actId="478"/>
          <ac:picMkLst>
            <pc:docMk/>
            <pc:sldMk cId="1550713056" sldId="9984"/>
            <ac:picMk id="4" creationId="{79FFAC72-EA55-4E70-8020-C83EDC36A6A9}"/>
          </ac:picMkLst>
        </pc:picChg>
        <pc:picChg chg="add del">
          <ac:chgData name="Nilesh Acharya" userId="9277199a-575d-4236-be7e-064ee6acc11b" providerId="ADAL" clId="{93D07CD8-89BF-4C4C-A385-650AE8BD8C0D}" dt="2019-06-18T22:59:29.465" v="962" actId="478"/>
          <ac:picMkLst>
            <pc:docMk/>
            <pc:sldMk cId="1550713056" sldId="9984"/>
            <ac:picMk id="5" creationId="{0712CD10-9A88-4D46-9864-4244B693D85E}"/>
          </ac:picMkLst>
        </pc:picChg>
        <pc:picChg chg="del">
          <ac:chgData name="Nilesh Acharya" userId="9277199a-575d-4236-be7e-064ee6acc11b" providerId="ADAL" clId="{93D07CD8-89BF-4C4C-A385-650AE8BD8C0D}" dt="2019-06-18T22:58:27.033" v="904" actId="478"/>
          <ac:picMkLst>
            <pc:docMk/>
            <pc:sldMk cId="1550713056" sldId="9984"/>
            <ac:picMk id="6" creationId="{E2DAE981-26D7-4956-9100-69AD6CA92C54}"/>
          </ac:picMkLst>
        </pc:picChg>
      </pc:sldChg>
      <pc:sldChg chg="add">
        <pc:chgData name="Nilesh Acharya" userId="9277199a-575d-4236-be7e-064ee6acc11b" providerId="ADAL" clId="{93D07CD8-89BF-4C4C-A385-650AE8BD8C0D}" dt="2019-06-21T20:51:52.133" v="1467"/>
        <pc:sldMkLst>
          <pc:docMk/>
          <pc:sldMk cId="2389120324" sldId="9984"/>
        </pc:sldMkLst>
      </pc:sldChg>
      <pc:sldChg chg="del">
        <pc:chgData name="Nilesh Acharya" userId="9277199a-575d-4236-be7e-064ee6acc11b" providerId="ADAL" clId="{93D07CD8-89BF-4C4C-A385-650AE8BD8C0D}" dt="2019-06-18T18:32:12.560" v="50" actId="47"/>
        <pc:sldMkLst>
          <pc:docMk/>
          <pc:sldMk cId="1024633037" sldId="10106"/>
        </pc:sldMkLst>
      </pc:sldChg>
      <pc:sldMasterChg chg="delSldLayout">
        <pc:chgData name="Nilesh Acharya" userId="9277199a-575d-4236-be7e-064ee6acc11b" providerId="ADAL" clId="{93D07CD8-89BF-4C4C-A385-650AE8BD8C0D}" dt="2019-06-18T18:32:12.560" v="50" actId="47"/>
        <pc:sldMasterMkLst>
          <pc:docMk/>
          <pc:sldMasterMk cId="1990574659" sldId="2147483648"/>
        </pc:sldMasterMkLst>
        <pc:sldLayoutChg chg="del">
          <pc:chgData name="Nilesh Acharya" userId="9277199a-575d-4236-be7e-064ee6acc11b" providerId="ADAL" clId="{93D07CD8-89BF-4C4C-A385-650AE8BD8C0D}" dt="2019-06-18T18:08:06.743" v="37" actId="47"/>
          <pc:sldLayoutMkLst>
            <pc:docMk/>
            <pc:sldMasterMk cId="1990574659" sldId="2147483648"/>
            <pc:sldLayoutMk cId="1551353529" sldId="2147483660"/>
          </pc:sldLayoutMkLst>
        </pc:sldLayoutChg>
        <pc:sldLayoutChg chg="del">
          <pc:chgData name="Nilesh Acharya" userId="9277199a-575d-4236-be7e-064ee6acc11b" providerId="ADAL" clId="{93D07CD8-89BF-4C4C-A385-650AE8BD8C0D}" dt="2019-06-18T18:32:12.560" v="50" actId="47"/>
          <pc:sldLayoutMkLst>
            <pc:docMk/>
            <pc:sldMasterMk cId="1990574659" sldId="2147483648"/>
            <pc:sldLayoutMk cId="2712081569" sldId="2147483700"/>
          </pc:sldLayoutMkLst>
        </pc:sldLayoutChg>
      </pc:sldMasterChg>
      <pc:sldMasterChg chg="del delSldLayout">
        <pc:chgData name="Nilesh Acharya" userId="9277199a-575d-4236-be7e-064ee6acc11b" providerId="ADAL" clId="{93D07CD8-89BF-4C4C-A385-650AE8BD8C0D}" dt="2019-06-18T18:09:25.407" v="43" actId="47"/>
        <pc:sldMasterMkLst>
          <pc:docMk/>
          <pc:sldMasterMk cId="3064298917" sldId="2147483683"/>
        </pc:sldMasterMkLst>
        <pc:sldLayoutChg chg="del">
          <pc:chgData name="Nilesh Acharya" userId="9277199a-575d-4236-be7e-064ee6acc11b" providerId="ADAL" clId="{93D07CD8-89BF-4C4C-A385-650AE8BD8C0D}" dt="2019-06-18T18:09:25.407" v="43" actId="47"/>
          <pc:sldLayoutMkLst>
            <pc:docMk/>
            <pc:sldMasterMk cId="3064298917" sldId="2147483683"/>
            <pc:sldLayoutMk cId="456474818" sldId="2147483684"/>
          </pc:sldLayoutMkLst>
        </pc:sldLayoutChg>
        <pc:sldLayoutChg chg="del">
          <pc:chgData name="Nilesh Acharya" userId="9277199a-575d-4236-be7e-064ee6acc11b" providerId="ADAL" clId="{93D07CD8-89BF-4C4C-A385-650AE8BD8C0D}" dt="2019-06-18T18:09:25.407" v="43" actId="47"/>
          <pc:sldLayoutMkLst>
            <pc:docMk/>
            <pc:sldMasterMk cId="3064298917" sldId="2147483683"/>
            <pc:sldLayoutMk cId="1131130736" sldId="2147483685"/>
          </pc:sldLayoutMkLst>
        </pc:sldLayoutChg>
        <pc:sldLayoutChg chg="del">
          <pc:chgData name="Nilesh Acharya" userId="9277199a-575d-4236-be7e-064ee6acc11b" providerId="ADAL" clId="{93D07CD8-89BF-4C4C-A385-650AE8BD8C0D}" dt="2019-06-18T18:09:25.407" v="43" actId="47"/>
          <pc:sldLayoutMkLst>
            <pc:docMk/>
            <pc:sldMasterMk cId="3064298917" sldId="2147483683"/>
            <pc:sldLayoutMk cId="2788770171" sldId="2147483686"/>
          </pc:sldLayoutMkLst>
        </pc:sldLayoutChg>
        <pc:sldLayoutChg chg="del">
          <pc:chgData name="Nilesh Acharya" userId="9277199a-575d-4236-be7e-064ee6acc11b" providerId="ADAL" clId="{93D07CD8-89BF-4C4C-A385-650AE8BD8C0D}" dt="2019-06-18T18:09:25.407" v="43" actId="47"/>
          <pc:sldLayoutMkLst>
            <pc:docMk/>
            <pc:sldMasterMk cId="3064298917" sldId="2147483683"/>
            <pc:sldLayoutMk cId="645894571" sldId="2147483687"/>
          </pc:sldLayoutMkLst>
        </pc:sldLayoutChg>
        <pc:sldLayoutChg chg="del">
          <pc:chgData name="Nilesh Acharya" userId="9277199a-575d-4236-be7e-064ee6acc11b" providerId="ADAL" clId="{93D07CD8-89BF-4C4C-A385-650AE8BD8C0D}" dt="2019-06-18T18:09:25.407" v="43" actId="47"/>
          <pc:sldLayoutMkLst>
            <pc:docMk/>
            <pc:sldMasterMk cId="3064298917" sldId="2147483683"/>
            <pc:sldLayoutMk cId="1876471494" sldId="2147483688"/>
          </pc:sldLayoutMkLst>
        </pc:sldLayoutChg>
        <pc:sldLayoutChg chg="del">
          <pc:chgData name="Nilesh Acharya" userId="9277199a-575d-4236-be7e-064ee6acc11b" providerId="ADAL" clId="{93D07CD8-89BF-4C4C-A385-650AE8BD8C0D}" dt="2019-06-18T18:09:25.407" v="43" actId="47"/>
          <pc:sldLayoutMkLst>
            <pc:docMk/>
            <pc:sldMasterMk cId="3064298917" sldId="2147483683"/>
            <pc:sldLayoutMk cId="3462378002" sldId="2147483689"/>
          </pc:sldLayoutMkLst>
        </pc:sldLayoutChg>
        <pc:sldLayoutChg chg="del">
          <pc:chgData name="Nilesh Acharya" userId="9277199a-575d-4236-be7e-064ee6acc11b" providerId="ADAL" clId="{93D07CD8-89BF-4C4C-A385-650AE8BD8C0D}" dt="2019-06-18T18:09:25.407" v="43" actId="47"/>
          <pc:sldLayoutMkLst>
            <pc:docMk/>
            <pc:sldMasterMk cId="3064298917" sldId="2147483683"/>
            <pc:sldLayoutMk cId="3754037302" sldId="2147483690"/>
          </pc:sldLayoutMkLst>
        </pc:sldLayoutChg>
        <pc:sldLayoutChg chg="del">
          <pc:chgData name="Nilesh Acharya" userId="9277199a-575d-4236-be7e-064ee6acc11b" providerId="ADAL" clId="{93D07CD8-89BF-4C4C-A385-650AE8BD8C0D}" dt="2019-06-18T18:09:25.407" v="43" actId="47"/>
          <pc:sldLayoutMkLst>
            <pc:docMk/>
            <pc:sldMasterMk cId="3064298917" sldId="2147483683"/>
            <pc:sldLayoutMk cId="2499248388" sldId="2147483691"/>
          </pc:sldLayoutMkLst>
        </pc:sldLayoutChg>
        <pc:sldLayoutChg chg="del">
          <pc:chgData name="Nilesh Acharya" userId="9277199a-575d-4236-be7e-064ee6acc11b" providerId="ADAL" clId="{93D07CD8-89BF-4C4C-A385-650AE8BD8C0D}" dt="2019-06-18T18:09:25.407" v="43" actId="47"/>
          <pc:sldLayoutMkLst>
            <pc:docMk/>
            <pc:sldMasterMk cId="3064298917" sldId="2147483683"/>
            <pc:sldLayoutMk cId="1072454169" sldId="2147483692"/>
          </pc:sldLayoutMkLst>
        </pc:sldLayoutChg>
        <pc:sldLayoutChg chg="del">
          <pc:chgData name="Nilesh Acharya" userId="9277199a-575d-4236-be7e-064ee6acc11b" providerId="ADAL" clId="{93D07CD8-89BF-4C4C-A385-650AE8BD8C0D}" dt="2019-06-18T18:09:25.407" v="43" actId="47"/>
          <pc:sldLayoutMkLst>
            <pc:docMk/>
            <pc:sldMasterMk cId="3064298917" sldId="2147483683"/>
            <pc:sldLayoutMk cId="2764585385" sldId="2147483693"/>
          </pc:sldLayoutMkLst>
        </pc:sldLayoutChg>
        <pc:sldLayoutChg chg="del">
          <pc:chgData name="Nilesh Acharya" userId="9277199a-575d-4236-be7e-064ee6acc11b" providerId="ADAL" clId="{93D07CD8-89BF-4C4C-A385-650AE8BD8C0D}" dt="2019-06-18T18:09:25.407" v="43" actId="47"/>
          <pc:sldLayoutMkLst>
            <pc:docMk/>
            <pc:sldMasterMk cId="3064298917" sldId="2147483683"/>
            <pc:sldLayoutMk cId="3543454400" sldId="2147483694"/>
          </pc:sldLayoutMkLst>
        </pc:sldLayoutChg>
        <pc:sldLayoutChg chg="del">
          <pc:chgData name="Nilesh Acharya" userId="9277199a-575d-4236-be7e-064ee6acc11b" providerId="ADAL" clId="{93D07CD8-89BF-4C4C-A385-650AE8BD8C0D}" dt="2019-06-18T18:08:22.307" v="38" actId="47"/>
          <pc:sldLayoutMkLst>
            <pc:docMk/>
            <pc:sldMasterMk cId="3064298917" sldId="2147483683"/>
            <pc:sldLayoutMk cId="19038236" sldId="2147483695"/>
          </pc:sldLayoutMkLst>
        </pc:sldLayoutChg>
        <pc:sldLayoutChg chg="del">
          <pc:chgData name="Nilesh Acharya" userId="9277199a-575d-4236-be7e-064ee6acc11b" providerId="ADAL" clId="{93D07CD8-89BF-4C4C-A385-650AE8BD8C0D}" dt="2019-06-18T18:09:25.407" v="43" actId="47"/>
          <pc:sldLayoutMkLst>
            <pc:docMk/>
            <pc:sldMasterMk cId="3064298917" sldId="2147483683"/>
            <pc:sldLayoutMk cId="674076245" sldId="2147483696"/>
          </pc:sldLayoutMkLst>
        </pc:sldLayoutChg>
        <pc:sldLayoutChg chg="del">
          <pc:chgData name="Nilesh Acharya" userId="9277199a-575d-4236-be7e-064ee6acc11b" providerId="ADAL" clId="{93D07CD8-89BF-4C4C-A385-650AE8BD8C0D}" dt="2019-06-18T18:09:25.407" v="43" actId="47"/>
          <pc:sldLayoutMkLst>
            <pc:docMk/>
            <pc:sldMasterMk cId="3064298917" sldId="2147483683"/>
            <pc:sldLayoutMk cId="1446506422" sldId="2147483697"/>
          </pc:sldLayoutMkLst>
        </pc:sldLayoutChg>
        <pc:sldLayoutChg chg="del">
          <pc:chgData name="Nilesh Acharya" userId="9277199a-575d-4236-be7e-064ee6acc11b" providerId="ADAL" clId="{93D07CD8-89BF-4C4C-A385-650AE8BD8C0D}" dt="2019-06-18T18:09:25.407" v="43" actId="47"/>
          <pc:sldLayoutMkLst>
            <pc:docMk/>
            <pc:sldMasterMk cId="3064298917" sldId="2147483683"/>
            <pc:sldLayoutMk cId="2923923995" sldId="2147483698"/>
          </pc:sldLayoutMkLst>
        </pc:sldLayoutChg>
        <pc:sldLayoutChg chg="del">
          <pc:chgData name="Nilesh Acharya" userId="9277199a-575d-4236-be7e-064ee6acc11b" providerId="ADAL" clId="{93D07CD8-89BF-4C4C-A385-650AE8BD8C0D}" dt="2019-06-18T18:09:06.711" v="42" actId="47"/>
          <pc:sldLayoutMkLst>
            <pc:docMk/>
            <pc:sldMasterMk cId="3064298917" sldId="2147483683"/>
            <pc:sldLayoutMk cId="4245715452" sldId="2147483699"/>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10" Type="http://schemas.openxmlformats.org/officeDocument/2006/relationships/image" Target="../media/image62.svg"/><Relationship Id="rId4" Type="http://schemas.openxmlformats.org/officeDocument/2006/relationships/image" Target="../media/image56.svg"/><Relationship Id="rId9" Type="http://schemas.openxmlformats.org/officeDocument/2006/relationships/image" Target="../media/image6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10" Type="http://schemas.openxmlformats.org/officeDocument/2006/relationships/image" Target="../media/image62.svg"/><Relationship Id="rId4" Type="http://schemas.openxmlformats.org/officeDocument/2006/relationships/image" Target="../media/image56.svg"/><Relationship Id="rId9" Type="http://schemas.openxmlformats.org/officeDocument/2006/relationships/image" Target="../media/image61.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1B11DF-80E3-4D4E-A060-D2E96DA93EB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46AC9AA-265D-419D-BB6A-AF215F709CA0}">
      <dgm:prSet/>
      <dgm:spPr/>
      <dgm:t>
        <a:bodyPr/>
        <a:lstStyle/>
        <a:p>
          <a:pPr>
            <a:lnSpc>
              <a:spcPct val="100000"/>
            </a:lnSpc>
          </a:pPr>
          <a:r>
            <a:rPr lang="en-US"/>
            <a:t>Class imbalance</a:t>
          </a:r>
        </a:p>
      </dgm:t>
    </dgm:pt>
    <dgm:pt modelId="{16B319CC-272C-4B4F-95E5-1DE15FCAB461}" type="parTrans" cxnId="{BE6798C1-0DEB-4384-84D7-FEF1A7419CB7}">
      <dgm:prSet/>
      <dgm:spPr/>
      <dgm:t>
        <a:bodyPr/>
        <a:lstStyle/>
        <a:p>
          <a:endParaRPr lang="en-US"/>
        </a:p>
      </dgm:t>
    </dgm:pt>
    <dgm:pt modelId="{CDDAFE63-D38C-4FD7-BA68-8D29C24C8938}" type="sibTrans" cxnId="{BE6798C1-0DEB-4384-84D7-FEF1A7419CB7}">
      <dgm:prSet/>
      <dgm:spPr/>
      <dgm:t>
        <a:bodyPr/>
        <a:lstStyle/>
        <a:p>
          <a:pPr>
            <a:lnSpc>
              <a:spcPct val="100000"/>
            </a:lnSpc>
          </a:pPr>
          <a:endParaRPr lang="en-US"/>
        </a:p>
      </dgm:t>
    </dgm:pt>
    <dgm:pt modelId="{42D4F5E4-BFB8-428A-B395-7806B40844C1}">
      <dgm:prSet/>
      <dgm:spPr/>
      <dgm:t>
        <a:bodyPr/>
        <a:lstStyle/>
        <a:p>
          <a:pPr>
            <a:lnSpc>
              <a:spcPct val="100000"/>
            </a:lnSpc>
          </a:pPr>
          <a:r>
            <a:rPr lang="en-US"/>
            <a:t>Train-Test split, CV, rolling CV</a:t>
          </a:r>
        </a:p>
      </dgm:t>
    </dgm:pt>
    <dgm:pt modelId="{AA93D5FD-C08B-46AB-B64E-0C06A1904815}" type="parTrans" cxnId="{A57E39CB-BFB3-431B-BA69-577B196F3FDA}">
      <dgm:prSet/>
      <dgm:spPr/>
      <dgm:t>
        <a:bodyPr/>
        <a:lstStyle/>
        <a:p>
          <a:endParaRPr lang="en-US"/>
        </a:p>
      </dgm:t>
    </dgm:pt>
    <dgm:pt modelId="{C58F27AE-1EA1-402B-9464-E7BB599B1F9A}" type="sibTrans" cxnId="{A57E39CB-BFB3-431B-BA69-577B196F3FDA}">
      <dgm:prSet/>
      <dgm:spPr/>
      <dgm:t>
        <a:bodyPr/>
        <a:lstStyle/>
        <a:p>
          <a:pPr>
            <a:lnSpc>
              <a:spcPct val="100000"/>
            </a:lnSpc>
          </a:pPr>
          <a:endParaRPr lang="en-US"/>
        </a:p>
      </dgm:t>
    </dgm:pt>
    <dgm:pt modelId="{68BF649F-05B4-49D6-870F-26647FAF71FC}">
      <dgm:prSet/>
      <dgm:spPr/>
      <dgm:t>
        <a:bodyPr/>
        <a:lstStyle/>
        <a:p>
          <a:pPr>
            <a:lnSpc>
              <a:spcPct val="100000"/>
            </a:lnSpc>
          </a:pPr>
          <a:r>
            <a:rPr lang="en-US"/>
            <a:t>Missing value imputation</a:t>
          </a:r>
        </a:p>
      </dgm:t>
    </dgm:pt>
    <dgm:pt modelId="{C8FB6144-249D-41FD-B82F-78657F6E3EAA}" type="parTrans" cxnId="{2D181AF8-C1F7-44F7-B897-F556D859169E}">
      <dgm:prSet/>
      <dgm:spPr/>
      <dgm:t>
        <a:bodyPr/>
        <a:lstStyle/>
        <a:p>
          <a:endParaRPr lang="en-US"/>
        </a:p>
      </dgm:t>
    </dgm:pt>
    <dgm:pt modelId="{268A06C1-49FE-410A-8191-1D81E1C02DFD}" type="sibTrans" cxnId="{2D181AF8-C1F7-44F7-B897-F556D859169E}">
      <dgm:prSet/>
      <dgm:spPr/>
      <dgm:t>
        <a:bodyPr/>
        <a:lstStyle/>
        <a:p>
          <a:pPr>
            <a:lnSpc>
              <a:spcPct val="100000"/>
            </a:lnSpc>
          </a:pPr>
          <a:endParaRPr lang="en-US"/>
        </a:p>
      </dgm:t>
    </dgm:pt>
    <dgm:pt modelId="{423306BE-9A8E-443A-B0EA-6A1F59ACB138}">
      <dgm:prSet/>
      <dgm:spPr/>
      <dgm:t>
        <a:bodyPr/>
        <a:lstStyle/>
        <a:p>
          <a:pPr>
            <a:lnSpc>
              <a:spcPct val="100000"/>
            </a:lnSpc>
          </a:pPr>
          <a:r>
            <a:rPr lang="en-US"/>
            <a:t>Detect high cardinality features</a:t>
          </a:r>
        </a:p>
      </dgm:t>
    </dgm:pt>
    <dgm:pt modelId="{1D814DF7-C064-46F3-8D02-0100565F55DC}" type="parTrans" cxnId="{C0B37371-0831-4D45-83D3-3F60B2F3BAE3}">
      <dgm:prSet/>
      <dgm:spPr/>
      <dgm:t>
        <a:bodyPr/>
        <a:lstStyle/>
        <a:p>
          <a:endParaRPr lang="en-US"/>
        </a:p>
      </dgm:t>
    </dgm:pt>
    <dgm:pt modelId="{CF3D0D00-CC88-40B6-8EDE-030A8AF44368}" type="sibTrans" cxnId="{C0B37371-0831-4D45-83D3-3F60B2F3BAE3}">
      <dgm:prSet/>
      <dgm:spPr/>
      <dgm:t>
        <a:bodyPr/>
        <a:lstStyle/>
        <a:p>
          <a:pPr>
            <a:lnSpc>
              <a:spcPct val="100000"/>
            </a:lnSpc>
          </a:pPr>
          <a:endParaRPr lang="en-US"/>
        </a:p>
      </dgm:t>
    </dgm:pt>
    <dgm:pt modelId="{6841A3EF-1E53-4007-A218-BCC7B2B35D2C}">
      <dgm:prSet/>
      <dgm:spPr/>
      <dgm:t>
        <a:bodyPr/>
        <a:lstStyle/>
        <a:p>
          <a:pPr>
            <a:lnSpc>
              <a:spcPct val="100000"/>
            </a:lnSpc>
          </a:pPr>
          <a:r>
            <a:rPr lang="en-US"/>
            <a:t>Detect leaky features</a:t>
          </a:r>
        </a:p>
      </dgm:t>
    </dgm:pt>
    <dgm:pt modelId="{BFF67FB5-EC0E-464A-AD04-9349947ACF26}" type="parTrans" cxnId="{151EEC16-1E85-4696-8559-D48F358F9208}">
      <dgm:prSet/>
      <dgm:spPr/>
      <dgm:t>
        <a:bodyPr/>
        <a:lstStyle/>
        <a:p>
          <a:endParaRPr lang="en-US"/>
        </a:p>
      </dgm:t>
    </dgm:pt>
    <dgm:pt modelId="{C4402BEA-6648-4302-9BD9-C126B6D98A77}" type="sibTrans" cxnId="{151EEC16-1E85-4696-8559-D48F358F9208}">
      <dgm:prSet/>
      <dgm:spPr/>
      <dgm:t>
        <a:bodyPr/>
        <a:lstStyle/>
        <a:p>
          <a:pPr>
            <a:lnSpc>
              <a:spcPct val="100000"/>
            </a:lnSpc>
          </a:pPr>
          <a:endParaRPr lang="en-US"/>
        </a:p>
      </dgm:t>
    </dgm:pt>
    <dgm:pt modelId="{1E4BFFF3-6CF0-4119-A4FF-DBEDF3D04FE6}">
      <dgm:prSet/>
      <dgm:spPr/>
      <dgm:t>
        <a:bodyPr/>
        <a:lstStyle/>
        <a:p>
          <a:pPr>
            <a:lnSpc>
              <a:spcPct val="100000"/>
            </a:lnSpc>
          </a:pPr>
          <a:r>
            <a:rPr lang="en-US"/>
            <a:t>Detect overfitting</a:t>
          </a:r>
        </a:p>
      </dgm:t>
    </dgm:pt>
    <dgm:pt modelId="{A29E39FF-7EA1-4EB0-AA96-78C2D5B31D20}" type="parTrans" cxnId="{7126EDFF-90BD-4184-BB7A-8F19FB8E17D2}">
      <dgm:prSet/>
      <dgm:spPr/>
      <dgm:t>
        <a:bodyPr/>
        <a:lstStyle/>
        <a:p>
          <a:endParaRPr lang="en-US"/>
        </a:p>
      </dgm:t>
    </dgm:pt>
    <dgm:pt modelId="{ABA34292-9DD9-4E36-BE25-99B0105DD223}" type="sibTrans" cxnId="{7126EDFF-90BD-4184-BB7A-8F19FB8E17D2}">
      <dgm:prSet/>
      <dgm:spPr/>
      <dgm:t>
        <a:bodyPr/>
        <a:lstStyle/>
        <a:p>
          <a:endParaRPr lang="en-US"/>
        </a:p>
      </dgm:t>
    </dgm:pt>
    <dgm:pt modelId="{3AE2B115-4947-4174-96BA-671BBFCEDABE}" type="pres">
      <dgm:prSet presAssocID="{A51B11DF-80E3-4D4E-A060-D2E96DA93EBA}" presName="root" presStyleCnt="0">
        <dgm:presLayoutVars>
          <dgm:dir/>
          <dgm:resizeHandles val="exact"/>
        </dgm:presLayoutVars>
      </dgm:prSet>
      <dgm:spPr/>
    </dgm:pt>
    <dgm:pt modelId="{501696A6-899F-4D65-A6C9-E9B9AE9DE202}" type="pres">
      <dgm:prSet presAssocID="{946AC9AA-265D-419D-BB6A-AF215F709CA0}" presName="compNode" presStyleCnt="0"/>
      <dgm:spPr/>
    </dgm:pt>
    <dgm:pt modelId="{2F795EA0-218B-4CF1-9A39-49027B5DB2E9}" type="pres">
      <dgm:prSet presAssocID="{946AC9AA-265D-419D-BB6A-AF215F709CA0}" presName="bgRect" presStyleLbl="bgShp" presStyleIdx="0" presStyleCnt="6" custLinFactNeighborX="-18450" custLinFactNeighborY="-72"/>
      <dgm:spPr/>
    </dgm:pt>
    <dgm:pt modelId="{19297A8B-7BDF-45A8-941B-7AEA6DF28470}" type="pres">
      <dgm:prSet presAssocID="{946AC9AA-265D-419D-BB6A-AF215F709CA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ales of Justice"/>
        </a:ext>
      </dgm:extLst>
    </dgm:pt>
    <dgm:pt modelId="{B2DC6C1A-F864-4731-9511-DCD9DFF59073}" type="pres">
      <dgm:prSet presAssocID="{946AC9AA-265D-419D-BB6A-AF215F709CA0}" presName="spaceRect" presStyleCnt="0"/>
      <dgm:spPr/>
    </dgm:pt>
    <dgm:pt modelId="{9AFA0DBB-06B1-4DDB-9A8F-408E38AF25A0}" type="pres">
      <dgm:prSet presAssocID="{946AC9AA-265D-419D-BB6A-AF215F709CA0}" presName="parTx" presStyleLbl="revTx" presStyleIdx="0" presStyleCnt="6">
        <dgm:presLayoutVars>
          <dgm:chMax val="0"/>
          <dgm:chPref val="0"/>
        </dgm:presLayoutVars>
      </dgm:prSet>
      <dgm:spPr/>
    </dgm:pt>
    <dgm:pt modelId="{060B63B8-0CFC-48C5-A33A-1FC7AD867832}" type="pres">
      <dgm:prSet presAssocID="{CDDAFE63-D38C-4FD7-BA68-8D29C24C8938}" presName="sibTrans" presStyleCnt="0"/>
      <dgm:spPr/>
    </dgm:pt>
    <dgm:pt modelId="{F80302B4-2A48-4140-8810-3FD93B8566EC}" type="pres">
      <dgm:prSet presAssocID="{42D4F5E4-BFB8-428A-B395-7806B40844C1}" presName="compNode" presStyleCnt="0"/>
      <dgm:spPr/>
    </dgm:pt>
    <dgm:pt modelId="{87D85A8B-6EC7-4D3D-868C-0439A640B9B5}" type="pres">
      <dgm:prSet presAssocID="{42D4F5E4-BFB8-428A-B395-7806B40844C1}" presName="bgRect" presStyleLbl="bgShp" presStyleIdx="1" presStyleCnt="6"/>
      <dgm:spPr/>
    </dgm:pt>
    <dgm:pt modelId="{1B142369-F856-4841-8819-F8FCEF38E033}" type="pres">
      <dgm:prSet presAssocID="{42D4F5E4-BFB8-428A-B395-7806B40844C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67707BA5-3C8A-4118-B342-4642DD7AC0FA}" type="pres">
      <dgm:prSet presAssocID="{42D4F5E4-BFB8-428A-B395-7806B40844C1}" presName="spaceRect" presStyleCnt="0"/>
      <dgm:spPr/>
    </dgm:pt>
    <dgm:pt modelId="{07637968-07C6-40EE-BDAD-D29DD96BFE4E}" type="pres">
      <dgm:prSet presAssocID="{42D4F5E4-BFB8-428A-B395-7806B40844C1}" presName="parTx" presStyleLbl="revTx" presStyleIdx="1" presStyleCnt="6">
        <dgm:presLayoutVars>
          <dgm:chMax val="0"/>
          <dgm:chPref val="0"/>
        </dgm:presLayoutVars>
      </dgm:prSet>
      <dgm:spPr/>
    </dgm:pt>
    <dgm:pt modelId="{7AA416F1-7D3E-4FF8-8A4D-E831617F38F0}" type="pres">
      <dgm:prSet presAssocID="{C58F27AE-1EA1-402B-9464-E7BB599B1F9A}" presName="sibTrans" presStyleCnt="0"/>
      <dgm:spPr/>
    </dgm:pt>
    <dgm:pt modelId="{A22314BC-AA96-4281-A4B5-6BF6CC639EA1}" type="pres">
      <dgm:prSet presAssocID="{68BF649F-05B4-49D6-870F-26647FAF71FC}" presName="compNode" presStyleCnt="0"/>
      <dgm:spPr/>
    </dgm:pt>
    <dgm:pt modelId="{6BAF67E6-564F-4328-9925-60D8A810583F}" type="pres">
      <dgm:prSet presAssocID="{68BF649F-05B4-49D6-870F-26647FAF71FC}" presName="bgRect" presStyleLbl="bgShp" presStyleIdx="2" presStyleCnt="6"/>
      <dgm:spPr/>
    </dgm:pt>
    <dgm:pt modelId="{06AEEA26-5738-4F5E-9A69-33E66589519E}" type="pres">
      <dgm:prSet presAssocID="{68BF649F-05B4-49D6-870F-26647FAF71FC}"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2ACF5267-ECC6-4344-82DE-743528CFEFCD}" type="pres">
      <dgm:prSet presAssocID="{68BF649F-05B4-49D6-870F-26647FAF71FC}" presName="spaceRect" presStyleCnt="0"/>
      <dgm:spPr/>
    </dgm:pt>
    <dgm:pt modelId="{25FFF0D8-D90C-483B-BDD7-74D5EA4C6B2E}" type="pres">
      <dgm:prSet presAssocID="{68BF649F-05B4-49D6-870F-26647FAF71FC}" presName="parTx" presStyleLbl="revTx" presStyleIdx="2" presStyleCnt="6">
        <dgm:presLayoutVars>
          <dgm:chMax val="0"/>
          <dgm:chPref val="0"/>
        </dgm:presLayoutVars>
      </dgm:prSet>
      <dgm:spPr/>
    </dgm:pt>
    <dgm:pt modelId="{039DF86C-B89D-4FDC-9D7C-0ED641F9C9FC}" type="pres">
      <dgm:prSet presAssocID="{268A06C1-49FE-410A-8191-1D81E1C02DFD}" presName="sibTrans" presStyleCnt="0"/>
      <dgm:spPr/>
    </dgm:pt>
    <dgm:pt modelId="{999AB269-7483-488C-90DB-EBAE26C7D73A}" type="pres">
      <dgm:prSet presAssocID="{423306BE-9A8E-443A-B0EA-6A1F59ACB138}" presName="compNode" presStyleCnt="0"/>
      <dgm:spPr/>
    </dgm:pt>
    <dgm:pt modelId="{68D37306-058A-4CF1-9DE7-C1831EF3413B}" type="pres">
      <dgm:prSet presAssocID="{423306BE-9A8E-443A-B0EA-6A1F59ACB138}" presName="bgRect" presStyleLbl="bgShp" presStyleIdx="3" presStyleCnt="6"/>
      <dgm:spPr/>
    </dgm:pt>
    <dgm:pt modelId="{5710B09F-002B-4142-8357-3E74FBDECDAA}" type="pres">
      <dgm:prSet presAssocID="{423306BE-9A8E-443A-B0EA-6A1F59ACB13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A26F4645-4704-47C3-B903-A2125FFDD755}" type="pres">
      <dgm:prSet presAssocID="{423306BE-9A8E-443A-B0EA-6A1F59ACB138}" presName="spaceRect" presStyleCnt="0"/>
      <dgm:spPr/>
    </dgm:pt>
    <dgm:pt modelId="{39387686-D39A-4BC9-94A3-371E7EAD243A}" type="pres">
      <dgm:prSet presAssocID="{423306BE-9A8E-443A-B0EA-6A1F59ACB138}" presName="parTx" presStyleLbl="revTx" presStyleIdx="3" presStyleCnt="6">
        <dgm:presLayoutVars>
          <dgm:chMax val="0"/>
          <dgm:chPref val="0"/>
        </dgm:presLayoutVars>
      </dgm:prSet>
      <dgm:spPr/>
    </dgm:pt>
    <dgm:pt modelId="{F661418D-06C1-4CE6-B8E8-D40DA908BC5E}" type="pres">
      <dgm:prSet presAssocID="{CF3D0D00-CC88-40B6-8EDE-030A8AF44368}" presName="sibTrans" presStyleCnt="0"/>
      <dgm:spPr/>
    </dgm:pt>
    <dgm:pt modelId="{94AAB8F8-A438-4CAE-BA1A-A99C25DD1373}" type="pres">
      <dgm:prSet presAssocID="{6841A3EF-1E53-4007-A218-BCC7B2B35D2C}" presName="compNode" presStyleCnt="0"/>
      <dgm:spPr/>
    </dgm:pt>
    <dgm:pt modelId="{CAFE8EE4-6F44-42E9-A997-C5738103BBCD}" type="pres">
      <dgm:prSet presAssocID="{6841A3EF-1E53-4007-A218-BCC7B2B35D2C}" presName="bgRect" presStyleLbl="bgShp" presStyleIdx="4" presStyleCnt="6"/>
      <dgm:spPr/>
    </dgm:pt>
    <dgm:pt modelId="{3CAC0D1E-45FE-4F12-A128-2C926F9254BD}" type="pres">
      <dgm:prSet presAssocID="{6841A3EF-1E53-4007-A218-BCC7B2B35D2C}" presName="iconRect" presStyleLbl="node1" presStyleIdx="4" presStyleCnt="6"/>
      <dgm:spPr>
        <a:pattFill prst="plaid">
          <a:fgClr>
            <a:schemeClr val="tx1"/>
          </a:fgClr>
          <a:bgClr>
            <a:schemeClr val="bg1"/>
          </a:bgClr>
        </a:pattFill>
        <a:ln>
          <a:noFill/>
        </a:ln>
      </dgm:spPr>
      <dgm:extLst>
        <a:ext uri="{E40237B7-FDA0-4F09-8148-C483321AD2D9}">
          <dgm14:cNvPr xmlns:dgm14="http://schemas.microsoft.com/office/drawing/2010/diagram" id="0" name="" descr="Lighthouse scene"/>
        </a:ext>
      </dgm:extLst>
    </dgm:pt>
    <dgm:pt modelId="{2D4B560B-8940-49DA-B101-F6B52BD586EE}" type="pres">
      <dgm:prSet presAssocID="{6841A3EF-1E53-4007-A218-BCC7B2B35D2C}" presName="spaceRect" presStyleCnt="0"/>
      <dgm:spPr/>
    </dgm:pt>
    <dgm:pt modelId="{1E6EA4B3-9E62-42DA-839C-3A9E4C281F34}" type="pres">
      <dgm:prSet presAssocID="{6841A3EF-1E53-4007-A218-BCC7B2B35D2C}" presName="parTx" presStyleLbl="revTx" presStyleIdx="4" presStyleCnt="6">
        <dgm:presLayoutVars>
          <dgm:chMax val="0"/>
          <dgm:chPref val="0"/>
        </dgm:presLayoutVars>
      </dgm:prSet>
      <dgm:spPr/>
    </dgm:pt>
    <dgm:pt modelId="{062C8773-37DD-4EF7-BF51-65AF7D58DCF5}" type="pres">
      <dgm:prSet presAssocID="{C4402BEA-6648-4302-9BD9-C126B6D98A77}" presName="sibTrans" presStyleCnt="0"/>
      <dgm:spPr/>
    </dgm:pt>
    <dgm:pt modelId="{29691886-158C-4493-B2B4-3D2E0741EFA1}" type="pres">
      <dgm:prSet presAssocID="{1E4BFFF3-6CF0-4119-A4FF-DBEDF3D04FE6}" presName="compNode" presStyleCnt="0"/>
      <dgm:spPr/>
    </dgm:pt>
    <dgm:pt modelId="{73EAB004-D391-4DE0-A036-BD66028EC11C}" type="pres">
      <dgm:prSet presAssocID="{1E4BFFF3-6CF0-4119-A4FF-DBEDF3D04FE6}" presName="bgRect" presStyleLbl="bgShp" presStyleIdx="5" presStyleCnt="6"/>
      <dgm:spPr/>
    </dgm:pt>
    <dgm:pt modelId="{BF490196-316B-4D2F-A662-64BD6C1C6B9D}" type="pres">
      <dgm:prSet presAssocID="{1E4BFFF3-6CF0-4119-A4FF-DBEDF3D04FE6}" presName="iconRect" presStyleLbl="node1" presStyleIdx="5"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ecurity Camera"/>
        </a:ext>
      </dgm:extLst>
    </dgm:pt>
    <dgm:pt modelId="{8C5919DD-BACA-4D1B-89F7-A4265B298639}" type="pres">
      <dgm:prSet presAssocID="{1E4BFFF3-6CF0-4119-A4FF-DBEDF3D04FE6}" presName="spaceRect" presStyleCnt="0"/>
      <dgm:spPr/>
    </dgm:pt>
    <dgm:pt modelId="{1B223338-3C2E-40CD-AF08-B1D5EBB3B9F1}" type="pres">
      <dgm:prSet presAssocID="{1E4BFFF3-6CF0-4119-A4FF-DBEDF3D04FE6}" presName="parTx" presStyleLbl="revTx" presStyleIdx="5" presStyleCnt="6">
        <dgm:presLayoutVars>
          <dgm:chMax val="0"/>
          <dgm:chPref val="0"/>
        </dgm:presLayoutVars>
      </dgm:prSet>
      <dgm:spPr/>
    </dgm:pt>
  </dgm:ptLst>
  <dgm:cxnLst>
    <dgm:cxn modelId="{509E6108-8051-4204-808E-95474FF1C45F}" type="presOf" srcId="{6841A3EF-1E53-4007-A218-BCC7B2B35D2C}" destId="{1E6EA4B3-9E62-42DA-839C-3A9E4C281F34}" srcOrd="0" destOrd="0" presId="urn:microsoft.com/office/officeart/2018/2/layout/IconVerticalSolidList"/>
    <dgm:cxn modelId="{151EEC16-1E85-4696-8559-D48F358F9208}" srcId="{A51B11DF-80E3-4D4E-A060-D2E96DA93EBA}" destId="{6841A3EF-1E53-4007-A218-BCC7B2B35D2C}" srcOrd="4" destOrd="0" parTransId="{BFF67FB5-EC0E-464A-AD04-9349947ACF26}" sibTransId="{C4402BEA-6648-4302-9BD9-C126B6D98A77}"/>
    <dgm:cxn modelId="{F5168218-4301-4218-B929-10F72171B530}" type="presOf" srcId="{42D4F5E4-BFB8-428A-B395-7806B40844C1}" destId="{07637968-07C6-40EE-BDAD-D29DD96BFE4E}" srcOrd="0" destOrd="0" presId="urn:microsoft.com/office/officeart/2018/2/layout/IconVerticalSolidList"/>
    <dgm:cxn modelId="{6BB84A1B-371C-4164-9C8C-248415C5528A}" type="presOf" srcId="{1E4BFFF3-6CF0-4119-A4FF-DBEDF3D04FE6}" destId="{1B223338-3C2E-40CD-AF08-B1D5EBB3B9F1}" srcOrd="0" destOrd="0" presId="urn:microsoft.com/office/officeart/2018/2/layout/IconVerticalSolidList"/>
    <dgm:cxn modelId="{EAAFA42C-D9F6-47A5-AF57-23A0ADABC3EF}" type="presOf" srcId="{68BF649F-05B4-49D6-870F-26647FAF71FC}" destId="{25FFF0D8-D90C-483B-BDD7-74D5EA4C6B2E}" srcOrd="0" destOrd="0" presId="urn:microsoft.com/office/officeart/2018/2/layout/IconVerticalSolidList"/>
    <dgm:cxn modelId="{FD83ED70-2FF6-493E-8972-E53C4BB0A1AF}" type="presOf" srcId="{423306BE-9A8E-443A-B0EA-6A1F59ACB138}" destId="{39387686-D39A-4BC9-94A3-371E7EAD243A}" srcOrd="0" destOrd="0" presId="urn:microsoft.com/office/officeart/2018/2/layout/IconVerticalSolidList"/>
    <dgm:cxn modelId="{C0B37371-0831-4D45-83D3-3F60B2F3BAE3}" srcId="{A51B11DF-80E3-4D4E-A060-D2E96DA93EBA}" destId="{423306BE-9A8E-443A-B0EA-6A1F59ACB138}" srcOrd="3" destOrd="0" parTransId="{1D814DF7-C064-46F3-8D02-0100565F55DC}" sibTransId="{CF3D0D00-CC88-40B6-8EDE-030A8AF44368}"/>
    <dgm:cxn modelId="{15443384-E747-4F70-B01E-7BA2D17ED223}" type="presOf" srcId="{A51B11DF-80E3-4D4E-A060-D2E96DA93EBA}" destId="{3AE2B115-4947-4174-96BA-671BBFCEDABE}" srcOrd="0" destOrd="0" presId="urn:microsoft.com/office/officeart/2018/2/layout/IconVerticalSolidList"/>
    <dgm:cxn modelId="{BE6798C1-0DEB-4384-84D7-FEF1A7419CB7}" srcId="{A51B11DF-80E3-4D4E-A060-D2E96DA93EBA}" destId="{946AC9AA-265D-419D-BB6A-AF215F709CA0}" srcOrd="0" destOrd="0" parTransId="{16B319CC-272C-4B4F-95E5-1DE15FCAB461}" sibTransId="{CDDAFE63-D38C-4FD7-BA68-8D29C24C8938}"/>
    <dgm:cxn modelId="{A57E39CB-BFB3-431B-BA69-577B196F3FDA}" srcId="{A51B11DF-80E3-4D4E-A060-D2E96DA93EBA}" destId="{42D4F5E4-BFB8-428A-B395-7806B40844C1}" srcOrd="1" destOrd="0" parTransId="{AA93D5FD-C08B-46AB-B64E-0C06A1904815}" sibTransId="{C58F27AE-1EA1-402B-9464-E7BB599B1F9A}"/>
    <dgm:cxn modelId="{2D181AF8-C1F7-44F7-B897-F556D859169E}" srcId="{A51B11DF-80E3-4D4E-A060-D2E96DA93EBA}" destId="{68BF649F-05B4-49D6-870F-26647FAF71FC}" srcOrd="2" destOrd="0" parTransId="{C8FB6144-249D-41FD-B82F-78657F6E3EAA}" sibTransId="{268A06C1-49FE-410A-8191-1D81E1C02DFD}"/>
    <dgm:cxn modelId="{223CBAFA-81C3-4EBE-AEE4-C6C6006132BD}" type="presOf" srcId="{946AC9AA-265D-419D-BB6A-AF215F709CA0}" destId="{9AFA0DBB-06B1-4DDB-9A8F-408E38AF25A0}" srcOrd="0" destOrd="0" presId="urn:microsoft.com/office/officeart/2018/2/layout/IconVerticalSolidList"/>
    <dgm:cxn modelId="{7126EDFF-90BD-4184-BB7A-8F19FB8E17D2}" srcId="{A51B11DF-80E3-4D4E-A060-D2E96DA93EBA}" destId="{1E4BFFF3-6CF0-4119-A4FF-DBEDF3D04FE6}" srcOrd="5" destOrd="0" parTransId="{A29E39FF-7EA1-4EB0-AA96-78C2D5B31D20}" sibTransId="{ABA34292-9DD9-4E36-BE25-99B0105DD223}"/>
    <dgm:cxn modelId="{6C74B2FD-531D-4675-B181-A311F364DBDB}" type="presParOf" srcId="{3AE2B115-4947-4174-96BA-671BBFCEDABE}" destId="{501696A6-899F-4D65-A6C9-E9B9AE9DE202}" srcOrd="0" destOrd="0" presId="urn:microsoft.com/office/officeart/2018/2/layout/IconVerticalSolidList"/>
    <dgm:cxn modelId="{4C759332-70E4-4747-8072-FCECC736549F}" type="presParOf" srcId="{501696A6-899F-4D65-A6C9-E9B9AE9DE202}" destId="{2F795EA0-218B-4CF1-9A39-49027B5DB2E9}" srcOrd="0" destOrd="0" presId="urn:microsoft.com/office/officeart/2018/2/layout/IconVerticalSolidList"/>
    <dgm:cxn modelId="{A66880CE-76D4-4513-81FF-E6AF39E2FF8B}" type="presParOf" srcId="{501696A6-899F-4D65-A6C9-E9B9AE9DE202}" destId="{19297A8B-7BDF-45A8-941B-7AEA6DF28470}" srcOrd="1" destOrd="0" presId="urn:microsoft.com/office/officeart/2018/2/layout/IconVerticalSolidList"/>
    <dgm:cxn modelId="{F943CFBC-80A6-435F-942E-385517B97715}" type="presParOf" srcId="{501696A6-899F-4D65-A6C9-E9B9AE9DE202}" destId="{B2DC6C1A-F864-4731-9511-DCD9DFF59073}" srcOrd="2" destOrd="0" presId="urn:microsoft.com/office/officeart/2018/2/layout/IconVerticalSolidList"/>
    <dgm:cxn modelId="{B9462B5C-9F76-4F74-AD29-30D15BA07D0E}" type="presParOf" srcId="{501696A6-899F-4D65-A6C9-E9B9AE9DE202}" destId="{9AFA0DBB-06B1-4DDB-9A8F-408E38AF25A0}" srcOrd="3" destOrd="0" presId="urn:microsoft.com/office/officeart/2018/2/layout/IconVerticalSolidList"/>
    <dgm:cxn modelId="{5C6CFAD0-F87B-4F75-A7B4-B3BE4FAAD2AC}" type="presParOf" srcId="{3AE2B115-4947-4174-96BA-671BBFCEDABE}" destId="{060B63B8-0CFC-48C5-A33A-1FC7AD867832}" srcOrd="1" destOrd="0" presId="urn:microsoft.com/office/officeart/2018/2/layout/IconVerticalSolidList"/>
    <dgm:cxn modelId="{FD05648D-A652-4DA8-8B22-365C0151E2D2}" type="presParOf" srcId="{3AE2B115-4947-4174-96BA-671BBFCEDABE}" destId="{F80302B4-2A48-4140-8810-3FD93B8566EC}" srcOrd="2" destOrd="0" presId="urn:microsoft.com/office/officeart/2018/2/layout/IconVerticalSolidList"/>
    <dgm:cxn modelId="{CD986F2C-2DED-40D8-9CDF-F3438AF0D69F}" type="presParOf" srcId="{F80302B4-2A48-4140-8810-3FD93B8566EC}" destId="{87D85A8B-6EC7-4D3D-868C-0439A640B9B5}" srcOrd="0" destOrd="0" presId="urn:microsoft.com/office/officeart/2018/2/layout/IconVerticalSolidList"/>
    <dgm:cxn modelId="{CB1D773E-A4A0-485B-A4AB-DBAEBB7F24AA}" type="presParOf" srcId="{F80302B4-2A48-4140-8810-3FD93B8566EC}" destId="{1B142369-F856-4841-8819-F8FCEF38E033}" srcOrd="1" destOrd="0" presId="urn:microsoft.com/office/officeart/2018/2/layout/IconVerticalSolidList"/>
    <dgm:cxn modelId="{6894AAF6-ABCD-4F3A-A435-3680EE2A5DE7}" type="presParOf" srcId="{F80302B4-2A48-4140-8810-3FD93B8566EC}" destId="{67707BA5-3C8A-4118-B342-4642DD7AC0FA}" srcOrd="2" destOrd="0" presId="urn:microsoft.com/office/officeart/2018/2/layout/IconVerticalSolidList"/>
    <dgm:cxn modelId="{F232D7EB-010D-40BC-9CEC-C26E77489F19}" type="presParOf" srcId="{F80302B4-2A48-4140-8810-3FD93B8566EC}" destId="{07637968-07C6-40EE-BDAD-D29DD96BFE4E}" srcOrd="3" destOrd="0" presId="urn:microsoft.com/office/officeart/2018/2/layout/IconVerticalSolidList"/>
    <dgm:cxn modelId="{D926E34C-47C7-4C22-8BD8-BA241B995FB9}" type="presParOf" srcId="{3AE2B115-4947-4174-96BA-671BBFCEDABE}" destId="{7AA416F1-7D3E-4FF8-8A4D-E831617F38F0}" srcOrd="3" destOrd="0" presId="urn:microsoft.com/office/officeart/2018/2/layout/IconVerticalSolidList"/>
    <dgm:cxn modelId="{E0A70756-D5DF-4187-A594-FB8D34A1A470}" type="presParOf" srcId="{3AE2B115-4947-4174-96BA-671BBFCEDABE}" destId="{A22314BC-AA96-4281-A4B5-6BF6CC639EA1}" srcOrd="4" destOrd="0" presId="urn:microsoft.com/office/officeart/2018/2/layout/IconVerticalSolidList"/>
    <dgm:cxn modelId="{6B851B83-58C9-494A-857B-4E6FD9F59D40}" type="presParOf" srcId="{A22314BC-AA96-4281-A4B5-6BF6CC639EA1}" destId="{6BAF67E6-564F-4328-9925-60D8A810583F}" srcOrd="0" destOrd="0" presId="urn:microsoft.com/office/officeart/2018/2/layout/IconVerticalSolidList"/>
    <dgm:cxn modelId="{FD4A8F90-1FF8-41AB-8769-89AF058059EE}" type="presParOf" srcId="{A22314BC-AA96-4281-A4B5-6BF6CC639EA1}" destId="{06AEEA26-5738-4F5E-9A69-33E66589519E}" srcOrd="1" destOrd="0" presId="urn:microsoft.com/office/officeart/2018/2/layout/IconVerticalSolidList"/>
    <dgm:cxn modelId="{BEC70AB4-EB8C-47E9-8542-9FEFC00D690C}" type="presParOf" srcId="{A22314BC-AA96-4281-A4B5-6BF6CC639EA1}" destId="{2ACF5267-ECC6-4344-82DE-743528CFEFCD}" srcOrd="2" destOrd="0" presId="urn:microsoft.com/office/officeart/2018/2/layout/IconVerticalSolidList"/>
    <dgm:cxn modelId="{200A9482-B420-4383-AFF5-C73195E01E62}" type="presParOf" srcId="{A22314BC-AA96-4281-A4B5-6BF6CC639EA1}" destId="{25FFF0D8-D90C-483B-BDD7-74D5EA4C6B2E}" srcOrd="3" destOrd="0" presId="urn:microsoft.com/office/officeart/2018/2/layout/IconVerticalSolidList"/>
    <dgm:cxn modelId="{0107E22A-CD0D-4FCE-B3E3-9AF09E3B39DC}" type="presParOf" srcId="{3AE2B115-4947-4174-96BA-671BBFCEDABE}" destId="{039DF86C-B89D-4FDC-9D7C-0ED641F9C9FC}" srcOrd="5" destOrd="0" presId="urn:microsoft.com/office/officeart/2018/2/layout/IconVerticalSolidList"/>
    <dgm:cxn modelId="{D129D856-2A0A-4B65-9F54-156C61027B29}" type="presParOf" srcId="{3AE2B115-4947-4174-96BA-671BBFCEDABE}" destId="{999AB269-7483-488C-90DB-EBAE26C7D73A}" srcOrd="6" destOrd="0" presId="urn:microsoft.com/office/officeart/2018/2/layout/IconVerticalSolidList"/>
    <dgm:cxn modelId="{3EA88B8A-2253-481B-9092-04552A17F706}" type="presParOf" srcId="{999AB269-7483-488C-90DB-EBAE26C7D73A}" destId="{68D37306-058A-4CF1-9DE7-C1831EF3413B}" srcOrd="0" destOrd="0" presId="urn:microsoft.com/office/officeart/2018/2/layout/IconVerticalSolidList"/>
    <dgm:cxn modelId="{92C702EC-8E10-4571-A0C1-4834A4F40E1D}" type="presParOf" srcId="{999AB269-7483-488C-90DB-EBAE26C7D73A}" destId="{5710B09F-002B-4142-8357-3E74FBDECDAA}" srcOrd="1" destOrd="0" presId="urn:microsoft.com/office/officeart/2018/2/layout/IconVerticalSolidList"/>
    <dgm:cxn modelId="{4F4871A3-6C02-46A4-9359-2F3655CDFED0}" type="presParOf" srcId="{999AB269-7483-488C-90DB-EBAE26C7D73A}" destId="{A26F4645-4704-47C3-B903-A2125FFDD755}" srcOrd="2" destOrd="0" presId="urn:microsoft.com/office/officeart/2018/2/layout/IconVerticalSolidList"/>
    <dgm:cxn modelId="{E3AA4574-1BB7-4087-B4AE-437F9A85CB96}" type="presParOf" srcId="{999AB269-7483-488C-90DB-EBAE26C7D73A}" destId="{39387686-D39A-4BC9-94A3-371E7EAD243A}" srcOrd="3" destOrd="0" presId="urn:microsoft.com/office/officeart/2018/2/layout/IconVerticalSolidList"/>
    <dgm:cxn modelId="{1BA6EC79-AA5D-436E-B6B4-0FA51D084D45}" type="presParOf" srcId="{3AE2B115-4947-4174-96BA-671BBFCEDABE}" destId="{F661418D-06C1-4CE6-B8E8-D40DA908BC5E}" srcOrd="7" destOrd="0" presId="urn:microsoft.com/office/officeart/2018/2/layout/IconVerticalSolidList"/>
    <dgm:cxn modelId="{E5624171-129D-4045-9878-055E9C6CD4BE}" type="presParOf" srcId="{3AE2B115-4947-4174-96BA-671BBFCEDABE}" destId="{94AAB8F8-A438-4CAE-BA1A-A99C25DD1373}" srcOrd="8" destOrd="0" presId="urn:microsoft.com/office/officeart/2018/2/layout/IconVerticalSolidList"/>
    <dgm:cxn modelId="{A3C21328-61BF-4772-9EEB-9CAC22405FFA}" type="presParOf" srcId="{94AAB8F8-A438-4CAE-BA1A-A99C25DD1373}" destId="{CAFE8EE4-6F44-42E9-A997-C5738103BBCD}" srcOrd="0" destOrd="0" presId="urn:microsoft.com/office/officeart/2018/2/layout/IconVerticalSolidList"/>
    <dgm:cxn modelId="{34148643-F1A5-4940-A012-1A8A3768A046}" type="presParOf" srcId="{94AAB8F8-A438-4CAE-BA1A-A99C25DD1373}" destId="{3CAC0D1E-45FE-4F12-A128-2C926F9254BD}" srcOrd="1" destOrd="0" presId="urn:microsoft.com/office/officeart/2018/2/layout/IconVerticalSolidList"/>
    <dgm:cxn modelId="{1B33548B-3355-4986-9E2B-BB020BCB9B14}" type="presParOf" srcId="{94AAB8F8-A438-4CAE-BA1A-A99C25DD1373}" destId="{2D4B560B-8940-49DA-B101-F6B52BD586EE}" srcOrd="2" destOrd="0" presId="urn:microsoft.com/office/officeart/2018/2/layout/IconVerticalSolidList"/>
    <dgm:cxn modelId="{2F48491A-644A-482E-831E-2C4B551D1DAD}" type="presParOf" srcId="{94AAB8F8-A438-4CAE-BA1A-A99C25DD1373}" destId="{1E6EA4B3-9E62-42DA-839C-3A9E4C281F34}" srcOrd="3" destOrd="0" presId="urn:microsoft.com/office/officeart/2018/2/layout/IconVerticalSolidList"/>
    <dgm:cxn modelId="{122D02A6-52FA-4834-9588-AC8ADE238906}" type="presParOf" srcId="{3AE2B115-4947-4174-96BA-671BBFCEDABE}" destId="{062C8773-37DD-4EF7-BF51-65AF7D58DCF5}" srcOrd="9" destOrd="0" presId="urn:microsoft.com/office/officeart/2018/2/layout/IconVerticalSolidList"/>
    <dgm:cxn modelId="{DF6F13F3-17BC-4CB6-A6C5-96233E5525A8}" type="presParOf" srcId="{3AE2B115-4947-4174-96BA-671BBFCEDABE}" destId="{29691886-158C-4493-B2B4-3D2E0741EFA1}" srcOrd="10" destOrd="0" presId="urn:microsoft.com/office/officeart/2018/2/layout/IconVerticalSolidList"/>
    <dgm:cxn modelId="{4AA7D9A5-C3BF-427D-A269-57B26AE2CDD0}" type="presParOf" srcId="{29691886-158C-4493-B2B4-3D2E0741EFA1}" destId="{73EAB004-D391-4DE0-A036-BD66028EC11C}" srcOrd="0" destOrd="0" presId="urn:microsoft.com/office/officeart/2018/2/layout/IconVerticalSolidList"/>
    <dgm:cxn modelId="{1DB95F03-CBC5-4407-94A0-1F9A13E3B836}" type="presParOf" srcId="{29691886-158C-4493-B2B4-3D2E0741EFA1}" destId="{BF490196-316B-4D2F-A662-64BD6C1C6B9D}" srcOrd="1" destOrd="0" presId="urn:microsoft.com/office/officeart/2018/2/layout/IconVerticalSolidList"/>
    <dgm:cxn modelId="{0D80B401-A3C9-4C0C-BFD0-450C640EBFB0}" type="presParOf" srcId="{29691886-158C-4493-B2B4-3D2E0741EFA1}" destId="{8C5919DD-BACA-4D1B-89F7-A4265B298639}" srcOrd="2" destOrd="0" presId="urn:microsoft.com/office/officeart/2018/2/layout/IconVerticalSolidList"/>
    <dgm:cxn modelId="{2C0BE914-2463-4AEB-8E3D-7496D132AEB3}" type="presParOf" srcId="{29691886-158C-4493-B2B4-3D2E0741EFA1}" destId="{1B223338-3C2E-40CD-AF08-B1D5EBB3B9F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A497BE-A519-4E11-AF3C-90CBC670988C}" type="doc">
      <dgm:prSet loTypeId="urn:microsoft.com/office/officeart/2008/layout/RadialCluster" loCatId="cycle" qsTypeId="urn:microsoft.com/office/officeart/2005/8/quickstyle/simple1" qsCatId="simple" csTypeId="urn:microsoft.com/office/officeart/2005/8/colors/accent0_3" csCatId="mainScheme" phldr="1"/>
      <dgm:spPr/>
      <dgm:t>
        <a:bodyPr/>
        <a:lstStyle/>
        <a:p>
          <a:endParaRPr lang="en-US"/>
        </a:p>
      </dgm:t>
    </dgm:pt>
    <dgm:pt modelId="{75966DEE-68E0-4A53-9947-04A6CD4262CC}">
      <dgm:prSet phldrT="[Text]"/>
      <dgm:spPr/>
      <dgm:t>
        <a:bodyPr/>
        <a:lstStyle/>
        <a:p>
          <a:r>
            <a:rPr lang="en-US" dirty="0"/>
            <a:t>Automated Machine Learning</a:t>
          </a:r>
        </a:p>
      </dgm:t>
    </dgm:pt>
    <dgm:pt modelId="{AB32E849-C8F8-4B86-A41F-727462B48A1C}" type="parTrans" cxnId="{8F7ABEB7-3458-42BB-908B-FA41978F08D0}">
      <dgm:prSet/>
      <dgm:spPr/>
      <dgm:t>
        <a:bodyPr/>
        <a:lstStyle/>
        <a:p>
          <a:endParaRPr lang="en-US"/>
        </a:p>
      </dgm:t>
    </dgm:pt>
    <dgm:pt modelId="{7C8532E0-D99E-4F44-98A8-2BBB2B07FE99}" type="sibTrans" cxnId="{8F7ABEB7-3458-42BB-908B-FA41978F08D0}">
      <dgm:prSet/>
      <dgm:spPr/>
      <dgm:t>
        <a:bodyPr/>
        <a:lstStyle/>
        <a:p>
          <a:endParaRPr lang="en-US"/>
        </a:p>
      </dgm:t>
    </dgm:pt>
    <dgm:pt modelId="{AE851093-BC46-47D9-9C5A-3E482022E2F0}">
      <dgm:prSet phldrT="[Text]" custT="1"/>
      <dgm:spPr>
        <a:solidFill>
          <a:srgbClr val="0078D3">
            <a:hueOff val="0"/>
            <a:satOff val="0"/>
            <a:lumOff val="0"/>
            <a:alphaOff val="0"/>
          </a:srgbClr>
        </a:solidFill>
        <a:ln w="10795" cap="flat" cmpd="sng" algn="ctr">
          <a:solidFill>
            <a:srgbClr val="FFFFFF">
              <a:hueOff val="0"/>
              <a:satOff val="0"/>
              <a:lumOff val="0"/>
              <a:alphaOff val="0"/>
            </a:srgbClr>
          </a:solidFill>
          <a:prstDash val="solid"/>
        </a:ln>
        <a:effectLst/>
      </dgm:spPr>
      <dgm:t>
        <a:bodyPr spcFirstLastPara="0" vert="horz" wrap="square" lIns="91440" tIns="91440" rIns="91440" bIns="91440" numCol="1" spcCol="1270" anchor="ctr" anchorCtr="0"/>
        <a:lstStyle/>
        <a:p>
          <a:pPr marL="0" lvl="0" indent="0" algn="ctr" defTabSz="1600200">
            <a:lnSpc>
              <a:spcPct val="90000"/>
            </a:lnSpc>
            <a:spcBef>
              <a:spcPct val="0"/>
            </a:spcBef>
            <a:spcAft>
              <a:spcPct val="35000"/>
            </a:spcAft>
            <a:buNone/>
          </a:pPr>
          <a:r>
            <a:rPr lang="en-US" sz="1200" kern="1200" dirty="0"/>
            <a:t>Data Scientist</a:t>
          </a:r>
          <a:endParaRPr lang="en-US" sz="1200" kern="1200" dirty="0">
            <a:solidFill>
              <a:srgbClr val="FFFFFF"/>
            </a:solidFill>
            <a:latin typeface="Segoe UI"/>
            <a:ea typeface="+mn-ea"/>
            <a:cs typeface="+mn-cs"/>
          </a:endParaRPr>
        </a:p>
      </dgm:t>
    </dgm:pt>
    <dgm:pt modelId="{1378D661-EA29-4781-9CA4-BFCF59271FA1}" type="parTrans" cxnId="{CD660658-BD04-4D70-A6F8-AC3E8C19D3DF}">
      <dgm:prSet/>
      <dgm:spPr>
        <a:ln w="38100">
          <a:solidFill>
            <a:schemeClr val="tx2"/>
          </a:solidFill>
        </a:ln>
      </dgm:spPr>
      <dgm:t>
        <a:bodyPr/>
        <a:lstStyle/>
        <a:p>
          <a:endParaRPr lang="en-US"/>
        </a:p>
      </dgm:t>
    </dgm:pt>
    <dgm:pt modelId="{CD0C4307-D9B9-490F-8B76-BE692B3190B4}" type="sibTrans" cxnId="{CD660658-BD04-4D70-A6F8-AC3E8C19D3DF}">
      <dgm:prSet/>
      <dgm:spPr/>
      <dgm:t>
        <a:bodyPr/>
        <a:lstStyle/>
        <a:p>
          <a:endParaRPr lang="en-US"/>
        </a:p>
      </dgm:t>
    </dgm:pt>
    <dgm:pt modelId="{E3CE342F-D925-47B3-A6ED-52454309C72E}">
      <dgm:prSet phldrT="[Text]"/>
      <dgm:spPr/>
      <dgm:t>
        <a:bodyPr/>
        <a:lstStyle/>
        <a:p>
          <a:r>
            <a:rPr lang="en-US" dirty="0"/>
            <a:t>Data Engineer</a:t>
          </a:r>
        </a:p>
      </dgm:t>
    </dgm:pt>
    <dgm:pt modelId="{CA53D736-F51A-4692-8616-EB5B24256389}" type="parTrans" cxnId="{E6DCC7E4-8EAA-4FB3-BA41-6EC63BE3BE04}">
      <dgm:prSet/>
      <dgm:spPr>
        <a:noFill/>
        <a:ln w="38100" cap="flat" cmpd="sng" algn="ctr">
          <a:solidFill>
            <a:schemeClr val="tx2"/>
          </a:solidFill>
          <a:prstDash val="solid"/>
        </a:ln>
        <a:effectLst/>
      </dgm:spPr>
      <dgm:t>
        <a:bodyPr/>
        <a:lstStyle/>
        <a:p>
          <a:endParaRPr lang="en-US"/>
        </a:p>
      </dgm:t>
    </dgm:pt>
    <dgm:pt modelId="{26C5B0E6-328F-425D-81AF-D4BAE547F354}" type="sibTrans" cxnId="{E6DCC7E4-8EAA-4FB3-BA41-6EC63BE3BE04}">
      <dgm:prSet/>
      <dgm:spPr/>
      <dgm:t>
        <a:bodyPr/>
        <a:lstStyle/>
        <a:p>
          <a:endParaRPr lang="en-US"/>
        </a:p>
      </dgm:t>
    </dgm:pt>
    <dgm:pt modelId="{DEE074B8-EBE3-4CE6-B41A-0B5909E05F2A}">
      <dgm:prSet phldrT="[Text]"/>
      <dgm:spPr/>
      <dgm:t>
        <a:bodyPr/>
        <a:lstStyle/>
        <a:p>
          <a:r>
            <a:rPr lang="en-US" dirty="0"/>
            <a:t>Developer</a:t>
          </a:r>
        </a:p>
      </dgm:t>
    </dgm:pt>
    <dgm:pt modelId="{155F4F62-8BA3-4298-AD5E-1CCC74CE8AAB}" type="parTrans" cxnId="{D2A98D18-E8F3-46BC-9635-FFA288FFD2BA}">
      <dgm:prSet/>
      <dgm:spPr>
        <a:ln w="38100">
          <a:solidFill>
            <a:schemeClr val="tx2"/>
          </a:solidFill>
        </a:ln>
      </dgm:spPr>
      <dgm:t>
        <a:bodyPr/>
        <a:lstStyle/>
        <a:p>
          <a:endParaRPr lang="en-US"/>
        </a:p>
      </dgm:t>
    </dgm:pt>
    <dgm:pt modelId="{DBCAE7DF-2A69-4827-9EA6-9FCEAD947A83}" type="sibTrans" cxnId="{D2A98D18-E8F3-46BC-9635-FFA288FFD2BA}">
      <dgm:prSet/>
      <dgm:spPr/>
      <dgm:t>
        <a:bodyPr/>
        <a:lstStyle/>
        <a:p>
          <a:endParaRPr lang="en-US"/>
        </a:p>
      </dgm:t>
    </dgm:pt>
    <dgm:pt modelId="{886BDB69-255E-47A7-9F44-43017B90E82E}">
      <dgm:prSet phldrT="[Text]" custT="1"/>
      <dgm:spPr>
        <a:solidFill>
          <a:srgbClr val="0078D3">
            <a:hueOff val="0"/>
            <a:satOff val="0"/>
            <a:lumOff val="0"/>
            <a:alphaOff val="0"/>
          </a:srgbClr>
        </a:solidFill>
        <a:ln w="10795" cap="flat" cmpd="sng" algn="ctr">
          <a:solidFill>
            <a:srgbClr val="FFFFFF">
              <a:hueOff val="0"/>
              <a:satOff val="0"/>
              <a:lumOff val="0"/>
              <a:alphaOff val="0"/>
            </a:srgbClr>
          </a:solidFill>
          <a:prstDash val="solid"/>
        </a:ln>
        <a:effectLst/>
      </dgm:spPr>
      <dgm:t>
        <a:bodyPr spcFirstLastPara="0" vert="horz" wrap="square" lIns="91440" tIns="91440" rIns="91440" bIns="91440" numCol="1" spcCol="1270" anchor="ctr" anchorCtr="0"/>
        <a:lstStyle/>
        <a:p>
          <a:pPr marL="0" lvl="0" indent="0" algn="ctr" defTabSz="1600200">
            <a:lnSpc>
              <a:spcPct val="90000"/>
            </a:lnSpc>
            <a:spcBef>
              <a:spcPct val="0"/>
            </a:spcBef>
            <a:spcAft>
              <a:spcPct val="35000"/>
            </a:spcAft>
            <a:buNone/>
          </a:pPr>
          <a:r>
            <a:rPr lang="en-US" sz="1400" kern="1200" dirty="0">
              <a:solidFill>
                <a:srgbClr val="FFFFFF"/>
              </a:solidFill>
              <a:latin typeface="Segoe UI"/>
              <a:ea typeface="+mn-ea"/>
              <a:cs typeface="+mn-cs"/>
            </a:rPr>
            <a:t>Data Analyst</a:t>
          </a:r>
        </a:p>
      </dgm:t>
    </dgm:pt>
    <dgm:pt modelId="{63A40B51-CD5A-4A49-BBAF-D56F6F5DC18F}" type="parTrans" cxnId="{09B2FED5-D554-465C-83D7-0A8B921F0724}">
      <dgm:prSet/>
      <dgm:spPr>
        <a:ln w="38100">
          <a:solidFill>
            <a:schemeClr val="tx2"/>
          </a:solidFill>
        </a:ln>
      </dgm:spPr>
      <dgm:t>
        <a:bodyPr/>
        <a:lstStyle/>
        <a:p>
          <a:endParaRPr lang="en-US"/>
        </a:p>
      </dgm:t>
    </dgm:pt>
    <dgm:pt modelId="{F00CEE15-C7E7-40BD-B85A-9DA57752C7DB}" type="sibTrans" cxnId="{09B2FED5-D554-465C-83D7-0A8B921F0724}">
      <dgm:prSet/>
      <dgm:spPr/>
      <dgm:t>
        <a:bodyPr/>
        <a:lstStyle/>
        <a:p>
          <a:endParaRPr lang="en-US"/>
        </a:p>
      </dgm:t>
    </dgm:pt>
    <dgm:pt modelId="{4B106BF5-6CC4-4EAA-8DF5-1F37AF1C21D5}">
      <dgm:prSet phldrT="[Text]"/>
      <dgm:spPr/>
      <dgm:t>
        <a:bodyPr/>
        <a:lstStyle/>
        <a:p>
          <a:r>
            <a:rPr lang="en-US" dirty="0"/>
            <a:t>Citizen Data Scientist</a:t>
          </a:r>
        </a:p>
      </dgm:t>
    </dgm:pt>
    <dgm:pt modelId="{3DAF893B-7FEA-46B0-9CC7-3AB122890499}" type="parTrans" cxnId="{436739EA-07FB-4827-81A6-C9B05D3A1EEF}">
      <dgm:prSet/>
      <dgm:spPr>
        <a:ln w="38100">
          <a:solidFill>
            <a:schemeClr val="tx2"/>
          </a:solidFill>
        </a:ln>
      </dgm:spPr>
      <dgm:t>
        <a:bodyPr/>
        <a:lstStyle/>
        <a:p>
          <a:endParaRPr lang="en-US"/>
        </a:p>
      </dgm:t>
    </dgm:pt>
    <dgm:pt modelId="{E68EB646-C95D-4EF4-B19B-F1F27F6E8B3C}" type="sibTrans" cxnId="{436739EA-07FB-4827-81A6-C9B05D3A1EEF}">
      <dgm:prSet/>
      <dgm:spPr/>
      <dgm:t>
        <a:bodyPr/>
        <a:lstStyle/>
        <a:p>
          <a:endParaRPr lang="en-US"/>
        </a:p>
      </dgm:t>
    </dgm:pt>
    <dgm:pt modelId="{3773200B-BBEB-4433-B9CB-F60753625E0D}" type="pres">
      <dgm:prSet presAssocID="{D9A497BE-A519-4E11-AF3C-90CBC670988C}" presName="Name0" presStyleCnt="0">
        <dgm:presLayoutVars>
          <dgm:chMax val="1"/>
          <dgm:chPref val="1"/>
          <dgm:dir/>
          <dgm:animOne val="branch"/>
          <dgm:animLvl val="lvl"/>
        </dgm:presLayoutVars>
      </dgm:prSet>
      <dgm:spPr/>
    </dgm:pt>
    <dgm:pt modelId="{F90191ED-3865-43EA-9AE8-EBC68D5E20F7}" type="pres">
      <dgm:prSet presAssocID="{75966DEE-68E0-4A53-9947-04A6CD4262CC}" presName="singleCycle" presStyleCnt="0"/>
      <dgm:spPr/>
    </dgm:pt>
    <dgm:pt modelId="{2E84FF10-E862-4FDA-9FB0-CA7D42350DF5}" type="pres">
      <dgm:prSet presAssocID="{75966DEE-68E0-4A53-9947-04A6CD4262CC}" presName="singleCenter" presStyleLbl="node1" presStyleIdx="0" presStyleCnt="6">
        <dgm:presLayoutVars>
          <dgm:chMax val="7"/>
          <dgm:chPref val="7"/>
        </dgm:presLayoutVars>
      </dgm:prSet>
      <dgm:spPr>
        <a:prstGeom prst="ellipse">
          <a:avLst/>
        </a:prstGeom>
      </dgm:spPr>
    </dgm:pt>
    <dgm:pt modelId="{90F85B81-957C-42C4-8567-4B60B670C5F1}" type="pres">
      <dgm:prSet presAssocID="{1378D661-EA29-4781-9CA4-BFCF59271FA1}" presName="Name56" presStyleLbl="parChTrans1D2" presStyleIdx="0" presStyleCnt="5"/>
      <dgm:spPr/>
    </dgm:pt>
    <dgm:pt modelId="{465511E7-CC42-490F-B486-63908F239FCB}" type="pres">
      <dgm:prSet presAssocID="{AE851093-BC46-47D9-9C5A-3E482022E2F0}" presName="text0" presStyleLbl="node1" presStyleIdx="1" presStyleCnt="6">
        <dgm:presLayoutVars>
          <dgm:bulletEnabled val="1"/>
        </dgm:presLayoutVars>
      </dgm:prSet>
      <dgm:spPr>
        <a:xfrm>
          <a:off x="5683473" y="1678897"/>
          <a:ext cx="1089152" cy="1089152"/>
        </a:xfrm>
        <a:prstGeom prst="ellipse">
          <a:avLst/>
        </a:prstGeom>
      </dgm:spPr>
    </dgm:pt>
    <dgm:pt modelId="{D77F9AAC-E462-497C-A0D4-5DBFE7337417}" type="pres">
      <dgm:prSet presAssocID="{3DAF893B-7FEA-46B0-9CC7-3AB122890499}" presName="Name56" presStyleLbl="parChTrans1D2" presStyleIdx="1" presStyleCnt="5"/>
      <dgm:spPr/>
    </dgm:pt>
    <dgm:pt modelId="{9B3C67EF-26C2-40FC-9F2C-17C54B81FBB6}" type="pres">
      <dgm:prSet presAssocID="{4B106BF5-6CC4-4EAA-8DF5-1F37AF1C21D5}" presName="text0" presStyleLbl="node1" presStyleIdx="2" presStyleCnt="6">
        <dgm:presLayoutVars>
          <dgm:bulletEnabled val="1"/>
        </dgm:presLayoutVars>
      </dgm:prSet>
      <dgm:spPr>
        <a:prstGeom prst="ellipse">
          <a:avLst/>
        </a:prstGeom>
      </dgm:spPr>
    </dgm:pt>
    <dgm:pt modelId="{80B34E43-4052-470B-AC2B-52114739C2B6}" type="pres">
      <dgm:prSet presAssocID="{63A40B51-CD5A-4A49-BBAF-D56F6F5DC18F}" presName="Name56" presStyleLbl="parChTrans1D2" presStyleIdx="2" presStyleCnt="5"/>
      <dgm:spPr/>
    </dgm:pt>
    <dgm:pt modelId="{EF01DA88-30C0-4461-A5A3-A59249921398}" type="pres">
      <dgm:prSet presAssocID="{886BDB69-255E-47A7-9F44-43017B90E82E}" presName="text0" presStyleLbl="node1" presStyleIdx="3" presStyleCnt="6">
        <dgm:presLayoutVars>
          <dgm:bulletEnabled val="1"/>
        </dgm:presLayoutVars>
      </dgm:prSet>
      <dgm:spPr>
        <a:prstGeom prst="ellipse">
          <a:avLst/>
        </a:prstGeom>
      </dgm:spPr>
    </dgm:pt>
    <dgm:pt modelId="{A33D5E17-7252-41B5-BFA5-3BC2EDCB36B9}" type="pres">
      <dgm:prSet presAssocID="{CA53D736-F51A-4692-8616-EB5B24256389}" presName="Name56" presStyleLbl="parChTrans1D2" presStyleIdx="3" presStyleCnt="5"/>
      <dgm:spPr>
        <a:xfrm rot="3240000">
          <a:off x="4531362" y="3981153"/>
          <a:ext cx="597607" cy="0"/>
        </a:xfrm>
        <a:custGeom>
          <a:avLst/>
          <a:gdLst/>
          <a:ahLst/>
          <a:cxnLst/>
          <a:rect l="0" t="0" r="0" b="0"/>
          <a:pathLst>
            <a:path>
              <a:moveTo>
                <a:pt x="0" y="0"/>
              </a:moveTo>
              <a:lnTo>
                <a:pt x="597607" y="0"/>
              </a:lnTo>
            </a:path>
          </a:pathLst>
        </a:custGeom>
      </dgm:spPr>
    </dgm:pt>
    <dgm:pt modelId="{399CA342-0066-46C4-8024-1022CC3F3441}" type="pres">
      <dgm:prSet presAssocID="{E3CE342F-D925-47B3-A6ED-52454309C72E}" presName="text0" presStyleLbl="node1" presStyleIdx="4" presStyleCnt="6">
        <dgm:presLayoutVars>
          <dgm:bulletEnabled val="1"/>
        </dgm:presLayoutVars>
      </dgm:prSet>
      <dgm:spPr>
        <a:prstGeom prst="ellipse">
          <a:avLst/>
        </a:prstGeom>
      </dgm:spPr>
    </dgm:pt>
    <dgm:pt modelId="{28381721-7E2A-4AEA-9252-F3758A41353C}" type="pres">
      <dgm:prSet presAssocID="{155F4F62-8BA3-4298-AD5E-1CCC74CE8AAB}" presName="Name56" presStyleLbl="parChTrans1D2" presStyleIdx="4" presStyleCnt="5"/>
      <dgm:spPr/>
    </dgm:pt>
    <dgm:pt modelId="{5AF5F4BE-67A0-4F42-B876-AA883068AAC0}" type="pres">
      <dgm:prSet presAssocID="{DEE074B8-EBE3-4CE6-B41A-0B5909E05F2A}" presName="text0" presStyleLbl="node1" presStyleIdx="5" presStyleCnt="6">
        <dgm:presLayoutVars>
          <dgm:bulletEnabled val="1"/>
        </dgm:presLayoutVars>
      </dgm:prSet>
      <dgm:spPr>
        <a:prstGeom prst="ellipse">
          <a:avLst/>
        </a:prstGeom>
      </dgm:spPr>
    </dgm:pt>
  </dgm:ptLst>
  <dgm:cxnLst>
    <dgm:cxn modelId="{26844C11-80DF-4A95-AC70-806169DAD6F4}" type="presOf" srcId="{63A40B51-CD5A-4A49-BBAF-D56F6F5DC18F}" destId="{80B34E43-4052-470B-AC2B-52114739C2B6}" srcOrd="0" destOrd="0" presId="urn:microsoft.com/office/officeart/2008/layout/RadialCluster"/>
    <dgm:cxn modelId="{4C83F416-F17E-4E32-9DE3-16C72A177BD2}" type="presOf" srcId="{3DAF893B-7FEA-46B0-9CC7-3AB122890499}" destId="{D77F9AAC-E462-497C-A0D4-5DBFE7337417}" srcOrd="0" destOrd="0" presId="urn:microsoft.com/office/officeart/2008/layout/RadialCluster"/>
    <dgm:cxn modelId="{D2A98D18-E8F3-46BC-9635-FFA288FFD2BA}" srcId="{75966DEE-68E0-4A53-9947-04A6CD4262CC}" destId="{DEE074B8-EBE3-4CE6-B41A-0B5909E05F2A}" srcOrd="4" destOrd="0" parTransId="{155F4F62-8BA3-4298-AD5E-1CCC74CE8AAB}" sibTransId="{DBCAE7DF-2A69-4827-9EA6-9FCEAD947A83}"/>
    <dgm:cxn modelId="{ABC70C1A-3A8F-4FD8-AE48-47D3FBC4240A}" type="presOf" srcId="{886BDB69-255E-47A7-9F44-43017B90E82E}" destId="{EF01DA88-30C0-4461-A5A3-A59249921398}" srcOrd="0" destOrd="0" presId="urn:microsoft.com/office/officeart/2008/layout/RadialCluster"/>
    <dgm:cxn modelId="{5979E233-DCC7-43F4-9483-B21FE5F9261E}" type="presOf" srcId="{AE851093-BC46-47D9-9C5A-3E482022E2F0}" destId="{465511E7-CC42-490F-B486-63908F239FCB}" srcOrd="0" destOrd="0" presId="urn:microsoft.com/office/officeart/2008/layout/RadialCluster"/>
    <dgm:cxn modelId="{EB80C65C-439F-4166-BF67-92C0D60A2190}" type="presOf" srcId="{CA53D736-F51A-4692-8616-EB5B24256389}" destId="{A33D5E17-7252-41B5-BFA5-3BC2EDCB36B9}" srcOrd="0" destOrd="0" presId="urn:microsoft.com/office/officeart/2008/layout/RadialCluster"/>
    <dgm:cxn modelId="{D7CB3C53-FD46-4371-98C1-F7B95E343A8F}" type="presOf" srcId="{DEE074B8-EBE3-4CE6-B41A-0B5909E05F2A}" destId="{5AF5F4BE-67A0-4F42-B876-AA883068AAC0}" srcOrd="0" destOrd="0" presId="urn:microsoft.com/office/officeart/2008/layout/RadialCluster"/>
    <dgm:cxn modelId="{CD660658-BD04-4D70-A6F8-AC3E8C19D3DF}" srcId="{75966DEE-68E0-4A53-9947-04A6CD4262CC}" destId="{AE851093-BC46-47D9-9C5A-3E482022E2F0}" srcOrd="0" destOrd="0" parTransId="{1378D661-EA29-4781-9CA4-BFCF59271FA1}" sibTransId="{CD0C4307-D9B9-490F-8B76-BE692B3190B4}"/>
    <dgm:cxn modelId="{782CAE85-DB34-4FE8-B5B6-10685BAABDD2}" type="presOf" srcId="{4B106BF5-6CC4-4EAA-8DF5-1F37AF1C21D5}" destId="{9B3C67EF-26C2-40FC-9F2C-17C54B81FBB6}" srcOrd="0" destOrd="0" presId="urn:microsoft.com/office/officeart/2008/layout/RadialCluster"/>
    <dgm:cxn modelId="{69552898-8487-4E33-9F13-CCA30A2302E2}" type="presOf" srcId="{75966DEE-68E0-4A53-9947-04A6CD4262CC}" destId="{2E84FF10-E862-4FDA-9FB0-CA7D42350DF5}" srcOrd="0" destOrd="0" presId="urn:microsoft.com/office/officeart/2008/layout/RadialCluster"/>
    <dgm:cxn modelId="{72BB6EA1-BB1C-404A-AB07-3B26067337DC}" type="presOf" srcId="{155F4F62-8BA3-4298-AD5E-1CCC74CE8AAB}" destId="{28381721-7E2A-4AEA-9252-F3758A41353C}" srcOrd="0" destOrd="0" presId="urn:microsoft.com/office/officeart/2008/layout/RadialCluster"/>
    <dgm:cxn modelId="{8F7ABEB7-3458-42BB-908B-FA41978F08D0}" srcId="{D9A497BE-A519-4E11-AF3C-90CBC670988C}" destId="{75966DEE-68E0-4A53-9947-04A6CD4262CC}" srcOrd="0" destOrd="0" parTransId="{AB32E849-C8F8-4B86-A41F-727462B48A1C}" sibTransId="{7C8532E0-D99E-4F44-98A8-2BBB2B07FE99}"/>
    <dgm:cxn modelId="{2193E2C2-203A-47F0-93AA-CEDAE4E6321E}" type="presOf" srcId="{E3CE342F-D925-47B3-A6ED-52454309C72E}" destId="{399CA342-0066-46C4-8024-1022CC3F3441}" srcOrd="0" destOrd="0" presId="urn:microsoft.com/office/officeart/2008/layout/RadialCluster"/>
    <dgm:cxn modelId="{09B2FED5-D554-465C-83D7-0A8B921F0724}" srcId="{75966DEE-68E0-4A53-9947-04A6CD4262CC}" destId="{886BDB69-255E-47A7-9F44-43017B90E82E}" srcOrd="2" destOrd="0" parTransId="{63A40B51-CD5A-4A49-BBAF-D56F6F5DC18F}" sibTransId="{F00CEE15-C7E7-40BD-B85A-9DA57752C7DB}"/>
    <dgm:cxn modelId="{8B1CA3DF-19DE-498D-8D0A-3593C7AB673B}" type="presOf" srcId="{D9A497BE-A519-4E11-AF3C-90CBC670988C}" destId="{3773200B-BBEB-4433-B9CB-F60753625E0D}" srcOrd="0" destOrd="0" presId="urn:microsoft.com/office/officeart/2008/layout/RadialCluster"/>
    <dgm:cxn modelId="{E6DCC7E4-8EAA-4FB3-BA41-6EC63BE3BE04}" srcId="{75966DEE-68E0-4A53-9947-04A6CD4262CC}" destId="{E3CE342F-D925-47B3-A6ED-52454309C72E}" srcOrd="3" destOrd="0" parTransId="{CA53D736-F51A-4692-8616-EB5B24256389}" sibTransId="{26C5B0E6-328F-425D-81AF-D4BAE547F354}"/>
    <dgm:cxn modelId="{436739EA-07FB-4827-81A6-C9B05D3A1EEF}" srcId="{75966DEE-68E0-4A53-9947-04A6CD4262CC}" destId="{4B106BF5-6CC4-4EAA-8DF5-1F37AF1C21D5}" srcOrd="1" destOrd="0" parTransId="{3DAF893B-7FEA-46B0-9CC7-3AB122890499}" sibTransId="{E68EB646-C95D-4EF4-B19B-F1F27F6E8B3C}"/>
    <dgm:cxn modelId="{7AE44BEE-34C2-4A03-9513-A5DE4E72B69B}" type="presOf" srcId="{1378D661-EA29-4781-9CA4-BFCF59271FA1}" destId="{90F85B81-957C-42C4-8567-4B60B670C5F1}" srcOrd="0" destOrd="0" presId="urn:microsoft.com/office/officeart/2008/layout/RadialCluster"/>
    <dgm:cxn modelId="{A33ADF19-8D34-4A21-A370-6C8E7B054112}" type="presParOf" srcId="{3773200B-BBEB-4433-B9CB-F60753625E0D}" destId="{F90191ED-3865-43EA-9AE8-EBC68D5E20F7}" srcOrd="0" destOrd="0" presId="urn:microsoft.com/office/officeart/2008/layout/RadialCluster"/>
    <dgm:cxn modelId="{78D0B6EB-F746-4C1D-8C6B-F24C3DBF9576}" type="presParOf" srcId="{F90191ED-3865-43EA-9AE8-EBC68D5E20F7}" destId="{2E84FF10-E862-4FDA-9FB0-CA7D42350DF5}" srcOrd="0" destOrd="0" presId="urn:microsoft.com/office/officeart/2008/layout/RadialCluster"/>
    <dgm:cxn modelId="{7DD45164-9DA8-4913-8DE6-08D6BF023336}" type="presParOf" srcId="{F90191ED-3865-43EA-9AE8-EBC68D5E20F7}" destId="{90F85B81-957C-42C4-8567-4B60B670C5F1}" srcOrd="1" destOrd="0" presId="urn:microsoft.com/office/officeart/2008/layout/RadialCluster"/>
    <dgm:cxn modelId="{45CF93E6-5216-4BDB-A7AA-1E480C0D93CD}" type="presParOf" srcId="{F90191ED-3865-43EA-9AE8-EBC68D5E20F7}" destId="{465511E7-CC42-490F-B486-63908F239FCB}" srcOrd="2" destOrd="0" presId="urn:microsoft.com/office/officeart/2008/layout/RadialCluster"/>
    <dgm:cxn modelId="{C34A1FDE-C293-4A64-B6AC-CD2EEF5CF923}" type="presParOf" srcId="{F90191ED-3865-43EA-9AE8-EBC68D5E20F7}" destId="{D77F9AAC-E462-497C-A0D4-5DBFE7337417}" srcOrd="3" destOrd="0" presId="urn:microsoft.com/office/officeart/2008/layout/RadialCluster"/>
    <dgm:cxn modelId="{20F8D5C1-9F8A-481C-AE7A-60D6A6441B5A}" type="presParOf" srcId="{F90191ED-3865-43EA-9AE8-EBC68D5E20F7}" destId="{9B3C67EF-26C2-40FC-9F2C-17C54B81FBB6}" srcOrd="4" destOrd="0" presId="urn:microsoft.com/office/officeart/2008/layout/RadialCluster"/>
    <dgm:cxn modelId="{891FF437-FA88-437D-9463-74EC2EA5E3AD}" type="presParOf" srcId="{F90191ED-3865-43EA-9AE8-EBC68D5E20F7}" destId="{80B34E43-4052-470B-AC2B-52114739C2B6}" srcOrd="5" destOrd="0" presId="urn:microsoft.com/office/officeart/2008/layout/RadialCluster"/>
    <dgm:cxn modelId="{BA986A21-ABBA-402E-8056-8D4FAA08C697}" type="presParOf" srcId="{F90191ED-3865-43EA-9AE8-EBC68D5E20F7}" destId="{EF01DA88-30C0-4461-A5A3-A59249921398}" srcOrd="6" destOrd="0" presId="urn:microsoft.com/office/officeart/2008/layout/RadialCluster"/>
    <dgm:cxn modelId="{1746AD97-97D1-45C4-9989-C99808BCD906}" type="presParOf" srcId="{F90191ED-3865-43EA-9AE8-EBC68D5E20F7}" destId="{A33D5E17-7252-41B5-BFA5-3BC2EDCB36B9}" srcOrd="7" destOrd="0" presId="urn:microsoft.com/office/officeart/2008/layout/RadialCluster"/>
    <dgm:cxn modelId="{C26FE8C9-AF3E-4C49-912B-53629642539C}" type="presParOf" srcId="{F90191ED-3865-43EA-9AE8-EBC68D5E20F7}" destId="{399CA342-0066-46C4-8024-1022CC3F3441}" srcOrd="8" destOrd="0" presId="urn:microsoft.com/office/officeart/2008/layout/RadialCluster"/>
    <dgm:cxn modelId="{2541AA30-D12B-45C9-AE81-44C43C49AB11}" type="presParOf" srcId="{F90191ED-3865-43EA-9AE8-EBC68D5E20F7}" destId="{28381721-7E2A-4AEA-9252-F3758A41353C}" srcOrd="9" destOrd="0" presId="urn:microsoft.com/office/officeart/2008/layout/RadialCluster"/>
    <dgm:cxn modelId="{3681F16B-F748-42BF-9205-4E0410F4DC3B}" type="presParOf" srcId="{F90191ED-3865-43EA-9AE8-EBC68D5E20F7}" destId="{5AF5F4BE-67A0-4F42-B876-AA883068AAC0}" srcOrd="10"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795EA0-218B-4CF1-9A39-49027B5DB2E9}">
      <dsp:nvSpPr>
        <dsp:cNvPr id="0" name=""/>
        <dsp:cNvSpPr/>
      </dsp:nvSpPr>
      <dsp:spPr>
        <a:xfrm>
          <a:off x="0" y="1319"/>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297A8B-7BDF-45A8-941B-7AEA6DF28470}">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FA0DBB-06B1-4DDB-9A8F-408E38AF25A0}">
      <dsp:nvSpPr>
        <dsp:cNvPr id="0" name=""/>
        <dsp:cNvSpPr/>
      </dsp:nvSpPr>
      <dsp:spPr>
        <a:xfrm>
          <a:off x="937002" y="1903"/>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100000"/>
            </a:lnSpc>
            <a:spcBef>
              <a:spcPct val="0"/>
            </a:spcBef>
            <a:spcAft>
              <a:spcPct val="35000"/>
            </a:spcAft>
            <a:buNone/>
          </a:pPr>
          <a:r>
            <a:rPr lang="en-US" sz="1900" kern="1200"/>
            <a:t>Class imbalance</a:t>
          </a:r>
        </a:p>
      </dsp:txBody>
      <dsp:txXfrm>
        <a:off x="937002" y="1903"/>
        <a:ext cx="5576601" cy="811257"/>
      </dsp:txXfrm>
    </dsp:sp>
    <dsp:sp modelId="{87D85A8B-6EC7-4D3D-868C-0439A640B9B5}">
      <dsp:nvSpPr>
        <dsp:cNvPr id="0" name=""/>
        <dsp:cNvSpPr/>
      </dsp:nvSpPr>
      <dsp:spPr>
        <a:xfrm>
          <a:off x="0" y="1015975"/>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142369-F856-4841-8819-F8FCEF38E033}">
      <dsp:nvSpPr>
        <dsp:cNvPr id="0" name=""/>
        <dsp:cNvSpPr/>
      </dsp:nvSpPr>
      <dsp:spPr>
        <a:xfrm>
          <a:off x="245405" y="1198508"/>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37968-07C6-40EE-BDAD-D29DD96BFE4E}">
      <dsp:nvSpPr>
        <dsp:cNvPr id="0" name=""/>
        <dsp:cNvSpPr/>
      </dsp:nvSpPr>
      <dsp:spPr>
        <a:xfrm>
          <a:off x="937002" y="1015975"/>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100000"/>
            </a:lnSpc>
            <a:spcBef>
              <a:spcPct val="0"/>
            </a:spcBef>
            <a:spcAft>
              <a:spcPct val="35000"/>
            </a:spcAft>
            <a:buNone/>
          </a:pPr>
          <a:r>
            <a:rPr lang="en-US" sz="1900" kern="1200"/>
            <a:t>Train-Test split, CV, rolling CV</a:t>
          </a:r>
        </a:p>
      </dsp:txBody>
      <dsp:txXfrm>
        <a:off x="937002" y="1015975"/>
        <a:ext cx="5576601" cy="811257"/>
      </dsp:txXfrm>
    </dsp:sp>
    <dsp:sp modelId="{6BAF67E6-564F-4328-9925-60D8A810583F}">
      <dsp:nvSpPr>
        <dsp:cNvPr id="0" name=""/>
        <dsp:cNvSpPr/>
      </dsp:nvSpPr>
      <dsp:spPr>
        <a:xfrm>
          <a:off x="0" y="2030048"/>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AEEA26-5738-4F5E-9A69-33E66589519E}">
      <dsp:nvSpPr>
        <dsp:cNvPr id="0" name=""/>
        <dsp:cNvSpPr/>
      </dsp:nvSpPr>
      <dsp:spPr>
        <a:xfrm>
          <a:off x="245405" y="2212581"/>
          <a:ext cx="446191" cy="446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5FFF0D8-D90C-483B-BDD7-74D5EA4C6B2E}">
      <dsp:nvSpPr>
        <dsp:cNvPr id="0" name=""/>
        <dsp:cNvSpPr/>
      </dsp:nvSpPr>
      <dsp:spPr>
        <a:xfrm>
          <a:off x="937002" y="2030048"/>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100000"/>
            </a:lnSpc>
            <a:spcBef>
              <a:spcPct val="0"/>
            </a:spcBef>
            <a:spcAft>
              <a:spcPct val="35000"/>
            </a:spcAft>
            <a:buNone/>
          </a:pPr>
          <a:r>
            <a:rPr lang="en-US" sz="1900" kern="1200"/>
            <a:t>Missing value imputation</a:t>
          </a:r>
        </a:p>
      </dsp:txBody>
      <dsp:txXfrm>
        <a:off x="937002" y="2030048"/>
        <a:ext cx="5576601" cy="811257"/>
      </dsp:txXfrm>
    </dsp:sp>
    <dsp:sp modelId="{68D37306-058A-4CF1-9DE7-C1831EF3413B}">
      <dsp:nvSpPr>
        <dsp:cNvPr id="0" name=""/>
        <dsp:cNvSpPr/>
      </dsp:nvSpPr>
      <dsp:spPr>
        <a:xfrm>
          <a:off x="0" y="3044120"/>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10B09F-002B-4142-8357-3E74FBDECDAA}">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9387686-D39A-4BC9-94A3-371E7EAD243A}">
      <dsp:nvSpPr>
        <dsp:cNvPr id="0" name=""/>
        <dsp:cNvSpPr/>
      </dsp:nvSpPr>
      <dsp:spPr>
        <a:xfrm>
          <a:off x="937002" y="3044120"/>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100000"/>
            </a:lnSpc>
            <a:spcBef>
              <a:spcPct val="0"/>
            </a:spcBef>
            <a:spcAft>
              <a:spcPct val="35000"/>
            </a:spcAft>
            <a:buNone/>
          </a:pPr>
          <a:r>
            <a:rPr lang="en-US" sz="1900" kern="1200"/>
            <a:t>Detect high cardinality features</a:t>
          </a:r>
        </a:p>
      </dsp:txBody>
      <dsp:txXfrm>
        <a:off x="937002" y="3044120"/>
        <a:ext cx="5576601" cy="811257"/>
      </dsp:txXfrm>
    </dsp:sp>
    <dsp:sp modelId="{CAFE8EE4-6F44-42E9-A997-C5738103BBCD}">
      <dsp:nvSpPr>
        <dsp:cNvPr id="0" name=""/>
        <dsp:cNvSpPr/>
      </dsp:nvSpPr>
      <dsp:spPr>
        <a:xfrm>
          <a:off x="0" y="4058192"/>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AC0D1E-45FE-4F12-A128-2C926F9254BD}">
      <dsp:nvSpPr>
        <dsp:cNvPr id="0" name=""/>
        <dsp:cNvSpPr/>
      </dsp:nvSpPr>
      <dsp:spPr>
        <a:xfrm>
          <a:off x="245405" y="4240725"/>
          <a:ext cx="446191" cy="446191"/>
        </a:xfrm>
        <a:prstGeom prst="rect">
          <a:avLst/>
        </a:prstGeom>
        <a:pattFill prst="plaid">
          <a:fgClr>
            <a:schemeClr val="tx1"/>
          </a:fgClr>
          <a:bgClr>
            <a:schemeClr val="bg1"/>
          </a:bgClr>
        </a:patt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E6EA4B3-9E62-42DA-839C-3A9E4C281F34}">
      <dsp:nvSpPr>
        <dsp:cNvPr id="0" name=""/>
        <dsp:cNvSpPr/>
      </dsp:nvSpPr>
      <dsp:spPr>
        <a:xfrm>
          <a:off x="937002" y="4058192"/>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100000"/>
            </a:lnSpc>
            <a:spcBef>
              <a:spcPct val="0"/>
            </a:spcBef>
            <a:spcAft>
              <a:spcPct val="35000"/>
            </a:spcAft>
            <a:buNone/>
          </a:pPr>
          <a:r>
            <a:rPr lang="en-US" sz="1900" kern="1200"/>
            <a:t>Detect leaky features</a:t>
          </a:r>
        </a:p>
      </dsp:txBody>
      <dsp:txXfrm>
        <a:off x="937002" y="4058192"/>
        <a:ext cx="5576601" cy="811257"/>
      </dsp:txXfrm>
    </dsp:sp>
    <dsp:sp modelId="{73EAB004-D391-4DE0-A036-BD66028EC11C}">
      <dsp:nvSpPr>
        <dsp:cNvPr id="0" name=""/>
        <dsp:cNvSpPr/>
      </dsp:nvSpPr>
      <dsp:spPr>
        <a:xfrm>
          <a:off x="0" y="5072264"/>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490196-316B-4D2F-A662-64BD6C1C6B9D}">
      <dsp:nvSpPr>
        <dsp:cNvPr id="0" name=""/>
        <dsp:cNvSpPr/>
      </dsp:nvSpPr>
      <dsp:spPr>
        <a:xfrm>
          <a:off x="245405" y="5254797"/>
          <a:ext cx="446191" cy="44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B223338-3C2E-40CD-AF08-B1D5EBB3B9F1}">
      <dsp:nvSpPr>
        <dsp:cNvPr id="0" name=""/>
        <dsp:cNvSpPr/>
      </dsp:nvSpPr>
      <dsp:spPr>
        <a:xfrm>
          <a:off x="937002" y="5072264"/>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100000"/>
            </a:lnSpc>
            <a:spcBef>
              <a:spcPct val="0"/>
            </a:spcBef>
            <a:spcAft>
              <a:spcPct val="35000"/>
            </a:spcAft>
            <a:buNone/>
          </a:pPr>
          <a:r>
            <a:rPr lang="en-US" sz="1900" kern="1200"/>
            <a:t>Detect overfitting</a:t>
          </a:r>
        </a:p>
      </dsp:txBody>
      <dsp:txXfrm>
        <a:off x="937002" y="5072264"/>
        <a:ext cx="5576601" cy="8112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4FF10-E862-4FDA-9FB0-CA7D42350DF5}">
      <dsp:nvSpPr>
        <dsp:cNvPr id="0" name=""/>
        <dsp:cNvSpPr/>
      </dsp:nvSpPr>
      <dsp:spPr>
        <a:xfrm>
          <a:off x="3251199" y="2113816"/>
          <a:ext cx="1625600" cy="1625600"/>
        </a:xfrm>
        <a:prstGeom prst="ellipse">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US" sz="1600" kern="1200" dirty="0"/>
            <a:t>Automated Machine Learning</a:t>
          </a:r>
        </a:p>
      </dsp:txBody>
      <dsp:txXfrm>
        <a:off x="3489263" y="2351880"/>
        <a:ext cx="1149472" cy="1149472"/>
      </dsp:txXfrm>
    </dsp:sp>
    <dsp:sp modelId="{90F85B81-957C-42C4-8567-4B60B670C5F1}">
      <dsp:nvSpPr>
        <dsp:cNvPr id="0" name=""/>
        <dsp:cNvSpPr/>
      </dsp:nvSpPr>
      <dsp:spPr>
        <a:xfrm rot="16200000">
          <a:off x="3604979" y="1654796"/>
          <a:ext cx="918040" cy="0"/>
        </a:xfrm>
        <a:custGeom>
          <a:avLst/>
          <a:gdLst/>
          <a:ahLst/>
          <a:cxnLst/>
          <a:rect l="0" t="0" r="0" b="0"/>
          <a:pathLst>
            <a:path>
              <a:moveTo>
                <a:pt x="0" y="0"/>
              </a:moveTo>
              <a:lnTo>
                <a:pt x="918040" y="0"/>
              </a:lnTo>
            </a:path>
          </a:pathLst>
        </a:custGeom>
        <a:noFill/>
        <a:ln w="38100" cap="flat" cmpd="sng" algn="ctr">
          <a:solidFill>
            <a:schemeClr val="tx2"/>
          </a:solidFill>
          <a:prstDash val="solid"/>
        </a:ln>
        <a:effectLst/>
      </dsp:spPr>
      <dsp:style>
        <a:lnRef idx="2">
          <a:scrgbClr r="0" g="0" b="0"/>
        </a:lnRef>
        <a:fillRef idx="0">
          <a:scrgbClr r="0" g="0" b="0"/>
        </a:fillRef>
        <a:effectRef idx="0">
          <a:scrgbClr r="0" g="0" b="0"/>
        </a:effectRef>
        <a:fontRef idx="minor"/>
      </dsp:style>
    </dsp:sp>
    <dsp:sp modelId="{465511E7-CC42-490F-B486-63908F239FCB}">
      <dsp:nvSpPr>
        <dsp:cNvPr id="0" name=""/>
        <dsp:cNvSpPr/>
      </dsp:nvSpPr>
      <dsp:spPr>
        <a:xfrm>
          <a:off x="3519423" y="106623"/>
          <a:ext cx="1089152" cy="1089152"/>
        </a:xfrm>
        <a:prstGeom prst="ellipse">
          <a:avLst/>
        </a:prstGeom>
        <a:solidFill>
          <a:srgbClr val="0078D3">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None/>
          </a:pPr>
          <a:r>
            <a:rPr lang="en-US" sz="1200" kern="1200" dirty="0"/>
            <a:t>Data Scientist</a:t>
          </a:r>
          <a:endParaRPr lang="en-US" sz="1200" kern="1200" dirty="0">
            <a:solidFill>
              <a:srgbClr val="FFFFFF"/>
            </a:solidFill>
            <a:latin typeface="Segoe UI"/>
            <a:ea typeface="+mn-ea"/>
            <a:cs typeface="+mn-cs"/>
          </a:endParaRPr>
        </a:p>
      </dsp:txBody>
      <dsp:txXfrm>
        <a:off x="3678926" y="266126"/>
        <a:ext cx="770146" cy="770146"/>
      </dsp:txXfrm>
    </dsp:sp>
    <dsp:sp modelId="{D77F9AAC-E462-497C-A0D4-5DBFE7337417}">
      <dsp:nvSpPr>
        <dsp:cNvPr id="0" name=""/>
        <dsp:cNvSpPr/>
      </dsp:nvSpPr>
      <dsp:spPr>
        <a:xfrm rot="20520000">
          <a:off x="4856043" y="2531469"/>
          <a:ext cx="848187" cy="0"/>
        </a:xfrm>
        <a:custGeom>
          <a:avLst/>
          <a:gdLst/>
          <a:ahLst/>
          <a:cxnLst/>
          <a:rect l="0" t="0" r="0" b="0"/>
          <a:pathLst>
            <a:path>
              <a:moveTo>
                <a:pt x="0" y="0"/>
              </a:moveTo>
              <a:lnTo>
                <a:pt x="848187" y="0"/>
              </a:lnTo>
            </a:path>
          </a:pathLst>
        </a:custGeom>
        <a:noFill/>
        <a:ln w="38100" cap="flat" cmpd="sng" algn="ctr">
          <a:solidFill>
            <a:schemeClr val="tx2"/>
          </a:solidFill>
          <a:prstDash val="solid"/>
        </a:ln>
        <a:effectLst/>
      </dsp:spPr>
      <dsp:style>
        <a:lnRef idx="2">
          <a:scrgbClr r="0" g="0" b="0"/>
        </a:lnRef>
        <a:fillRef idx="0">
          <a:scrgbClr r="0" g="0" b="0"/>
        </a:fillRef>
        <a:effectRef idx="0">
          <a:scrgbClr r="0" g="0" b="0"/>
        </a:effectRef>
        <a:fontRef idx="minor"/>
      </dsp:style>
    </dsp:sp>
    <dsp:sp modelId="{9B3C67EF-26C2-40FC-9F2C-17C54B81FBB6}">
      <dsp:nvSpPr>
        <dsp:cNvPr id="0" name=""/>
        <dsp:cNvSpPr/>
      </dsp:nvSpPr>
      <dsp:spPr>
        <a:xfrm>
          <a:off x="5683473" y="1678897"/>
          <a:ext cx="1089152" cy="1089152"/>
        </a:xfrm>
        <a:prstGeom prst="ellipse">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t>Citizen Data Scientist</a:t>
          </a:r>
        </a:p>
      </dsp:txBody>
      <dsp:txXfrm>
        <a:off x="5842976" y="1838400"/>
        <a:ext cx="770146" cy="770146"/>
      </dsp:txXfrm>
    </dsp:sp>
    <dsp:sp modelId="{80B34E43-4052-470B-AC2B-52114739C2B6}">
      <dsp:nvSpPr>
        <dsp:cNvPr id="0" name=""/>
        <dsp:cNvSpPr/>
      </dsp:nvSpPr>
      <dsp:spPr>
        <a:xfrm rot="3240000">
          <a:off x="4531362" y="3981153"/>
          <a:ext cx="597607" cy="0"/>
        </a:xfrm>
        <a:custGeom>
          <a:avLst/>
          <a:gdLst/>
          <a:ahLst/>
          <a:cxnLst/>
          <a:rect l="0" t="0" r="0" b="0"/>
          <a:pathLst>
            <a:path>
              <a:moveTo>
                <a:pt x="0" y="0"/>
              </a:moveTo>
              <a:lnTo>
                <a:pt x="597607" y="0"/>
              </a:lnTo>
            </a:path>
          </a:pathLst>
        </a:custGeom>
        <a:noFill/>
        <a:ln w="38100" cap="flat" cmpd="sng" algn="ctr">
          <a:solidFill>
            <a:schemeClr val="tx2"/>
          </a:solidFill>
          <a:prstDash val="solid"/>
        </a:ln>
        <a:effectLst/>
      </dsp:spPr>
      <dsp:style>
        <a:lnRef idx="2">
          <a:scrgbClr r="0" g="0" b="0"/>
        </a:lnRef>
        <a:fillRef idx="0">
          <a:scrgbClr r="0" g="0" b="0"/>
        </a:fillRef>
        <a:effectRef idx="0">
          <a:scrgbClr r="0" g="0" b="0"/>
        </a:effectRef>
        <a:fontRef idx="minor"/>
      </dsp:style>
    </dsp:sp>
    <dsp:sp modelId="{EF01DA88-30C0-4461-A5A3-A59249921398}">
      <dsp:nvSpPr>
        <dsp:cNvPr id="0" name=""/>
        <dsp:cNvSpPr/>
      </dsp:nvSpPr>
      <dsp:spPr>
        <a:xfrm>
          <a:off x="4856880" y="4222891"/>
          <a:ext cx="1089152" cy="1089152"/>
        </a:xfrm>
        <a:prstGeom prst="ellipse">
          <a:avLst/>
        </a:prstGeom>
        <a:solidFill>
          <a:srgbClr val="0078D3">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None/>
          </a:pPr>
          <a:r>
            <a:rPr lang="en-US" sz="1400" kern="1200" dirty="0">
              <a:solidFill>
                <a:srgbClr val="FFFFFF"/>
              </a:solidFill>
              <a:latin typeface="Segoe UI"/>
              <a:ea typeface="+mn-ea"/>
              <a:cs typeface="+mn-cs"/>
            </a:rPr>
            <a:t>Data Analyst</a:t>
          </a:r>
        </a:p>
      </dsp:txBody>
      <dsp:txXfrm>
        <a:off x="5016383" y="4382394"/>
        <a:ext cx="770146" cy="770146"/>
      </dsp:txXfrm>
    </dsp:sp>
    <dsp:sp modelId="{A33D5E17-7252-41B5-BFA5-3BC2EDCB36B9}">
      <dsp:nvSpPr>
        <dsp:cNvPr id="0" name=""/>
        <dsp:cNvSpPr/>
      </dsp:nvSpPr>
      <dsp:spPr>
        <a:xfrm rot="7560000">
          <a:off x="2999029" y="3981153"/>
          <a:ext cx="597607" cy="0"/>
        </a:xfrm>
        <a:custGeom>
          <a:avLst/>
          <a:gdLst/>
          <a:ahLst/>
          <a:cxnLst/>
          <a:rect l="0" t="0" r="0" b="0"/>
          <a:pathLst>
            <a:path>
              <a:moveTo>
                <a:pt x="0" y="0"/>
              </a:moveTo>
              <a:lnTo>
                <a:pt x="597607" y="0"/>
              </a:lnTo>
            </a:path>
          </a:pathLst>
        </a:custGeom>
        <a:noFill/>
        <a:ln w="38100" cap="flat" cmpd="sng" algn="ctr">
          <a:solidFill>
            <a:schemeClr val="tx2"/>
          </a:solidFill>
          <a:prstDash val="solid"/>
        </a:ln>
        <a:effectLst/>
      </dsp:spPr>
      <dsp:style>
        <a:lnRef idx="2">
          <a:scrgbClr r="0" g="0" b="0"/>
        </a:lnRef>
        <a:fillRef idx="0">
          <a:scrgbClr r="0" g="0" b="0"/>
        </a:fillRef>
        <a:effectRef idx="0">
          <a:scrgbClr r="0" g="0" b="0"/>
        </a:effectRef>
        <a:fontRef idx="minor"/>
      </dsp:style>
    </dsp:sp>
    <dsp:sp modelId="{399CA342-0066-46C4-8024-1022CC3F3441}">
      <dsp:nvSpPr>
        <dsp:cNvPr id="0" name=""/>
        <dsp:cNvSpPr/>
      </dsp:nvSpPr>
      <dsp:spPr>
        <a:xfrm>
          <a:off x="2181967" y="4222891"/>
          <a:ext cx="1089152" cy="1089152"/>
        </a:xfrm>
        <a:prstGeom prst="ellipse">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t>Data Engineer</a:t>
          </a:r>
        </a:p>
      </dsp:txBody>
      <dsp:txXfrm>
        <a:off x="2341470" y="4382394"/>
        <a:ext cx="770146" cy="770146"/>
      </dsp:txXfrm>
    </dsp:sp>
    <dsp:sp modelId="{28381721-7E2A-4AEA-9252-F3758A41353C}">
      <dsp:nvSpPr>
        <dsp:cNvPr id="0" name=""/>
        <dsp:cNvSpPr/>
      </dsp:nvSpPr>
      <dsp:spPr>
        <a:xfrm rot="11880000">
          <a:off x="2423769" y="2531469"/>
          <a:ext cx="848187" cy="0"/>
        </a:xfrm>
        <a:custGeom>
          <a:avLst/>
          <a:gdLst/>
          <a:ahLst/>
          <a:cxnLst/>
          <a:rect l="0" t="0" r="0" b="0"/>
          <a:pathLst>
            <a:path>
              <a:moveTo>
                <a:pt x="0" y="0"/>
              </a:moveTo>
              <a:lnTo>
                <a:pt x="848187" y="0"/>
              </a:lnTo>
            </a:path>
          </a:pathLst>
        </a:custGeom>
        <a:noFill/>
        <a:ln w="38100" cap="flat" cmpd="sng" algn="ctr">
          <a:solidFill>
            <a:schemeClr val="tx2"/>
          </a:solidFill>
          <a:prstDash val="solid"/>
        </a:ln>
        <a:effectLst/>
      </dsp:spPr>
      <dsp:style>
        <a:lnRef idx="2">
          <a:scrgbClr r="0" g="0" b="0"/>
        </a:lnRef>
        <a:fillRef idx="0">
          <a:scrgbClr r="0" g="0" b="0"/>
        </a:fillRef>
        <a:effectRef idx="0">
          <a:scrgbClr r="0" g="0" b="0"/>
        </a:effectRef>
        <a:fontRef idx="minor"/>
      </dsp:style>
    </dsp:sp>
    <dsp:sp modelId="{5AF5F4BE-67A0-4F42-B876-AA883068AAC0}">
      <dsp:nvSpPr>
        <dsp:cNvPr id="0" name=""/>
        <dsp:cNvSpPr/>
      </dsp:nvSpPr>
      <dsp:spPr>
        <a:xfrm>
          <a:off x="1355373" y="1678897"/>
          <a:ext cx="1089152" cy="1089152"/>
        </a:xfrm>
        <a:prstGeom prst="ellipse">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t>Developer</a:t>
          </a:r>
        </a:p>
      </dsp:txBody>
      <dsp:txXfrm>
        <a:off x="1514876" y="1838400"/>
        <a:ext cx="770146" cy="77014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D296C5-6611-4B1E-901F-5DA5E1B4AE74}" type="datetimeFigureOut">
              <a:rPr lang="en-US" smtClean="0"/>
              <a:t>9/5/2019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5A8AB0-C555-45F4-8761-F7526B715936}" type="slidenum">
              <a:rPr lang="en-US" smtClean="0"/>
              <a:t>‹#›</a:t>
            </a:fld>
            <a:endParaRPr lang="en-US"/>
          </a:p>
        </p:txBody>
      </p:sp>
    </p:spTree>
    <p:extLst>
      <p:ext uri="{BB962C8B-B14F-4D97-AF65-F5344CB8AC3E}">
        <p14:creationId xmlns:p14="http://schemas.microsoft.com/office/powerpoint/2010/main" val="2417379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48507" rtl="0" eaLnBrk="1" fontAlgn="auto" latinLnBrk="0" hangingPunct="1">
              <a:lnSpc>
                <a:spcPct val="100000"/>
              </a:lnSpc>
              <a:spcBef>
                <a:spcPts val="0"/>
              </a:spcBef>
              <a:spcAft>
                <a:spcPts val="0"/>
              </a:spcAft>
              <a:buClrTx/>
              <a:buSzTx/>
              <a:buFontTx/>
              <a:buNone/>
              <a:tabLst/>
              <a:defRPr/>
            </a:pPr>
            <a:fld id="{D25430C9-2443-4FD6-9162-F44D32FAF97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850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6401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This is where Automated machine learning comes handy, and automates that process for us, all you have to do is bring the data, configure a few settings and constraints to the process, like limiting the time you allow it to run, for example, and then Automated machine learning will run and generate many models and rank them based on their accuracy metric, so that you can choose the best performing model. The process is transparent and customizable.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E267DE-3F28-4E2B-99B6-5E0B1C6763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11561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What differentiates the solution is the brain of the system, which is based on a research from Microsoft Research. The idea is that a model is trained based on millions of dataset characteristics like size, number and type of columns. and then recommending which algorithm and hyperparameters to use when it sees new datasets. It is a meta-model trained to predict which model to use. I like to think of it as the Netflix of machine learning models – where based on knowledge of previous datasets, the meta-model knows which models to recommend for your data. All this without actually looking at the data itself, so privacy is preserved. The point is, eventually, to help the process converge much faster than just going over all the possibilities randomly. This saves time and money.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E267DE-3F28-4E2B-99B6-5E0B1C6763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37421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9/5/2019 11:22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6598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So how do you get started? Automated machine learning is for everyone who is working with data. If you are a data scientist, you will be comfortable using the Python SDK in Jupyter notebook, and you’ll be able to use Jupyter notebooks from the Azure machine learning service.</a:t>
            </a:r>
            <a:br>
              <a:rPr lang="en-US" sz="882" kern="1200" dirty="0">
                <a:solidFill>
                  <a:schemeClr val="tx1"/>
                </a:solidFill>
                <a:effectLst/>
                <a:latin typeface="Segoe UI Light" pitchFamily="34" charset="0"/>
                <a:ea typeface="+mn-ea"/>
                <a:cs typeface="+mn-cs"/>
              </a:rPr>
            </a:br>
            <a:r>
              <a:rPr lang="en-US" sz="882" kern="1200" dirty="0">
                <a:solidFill>
                  <a:schemeClr val="tx1"/>
                </a:solidFill>
                <a:effectLst/>
                <a:latin typeface="Segoe UI Light" pitchFamily="34" charset="0"/>
                <a:ea typeface="+mn-ea"/>
                <a:cs typeface="+mn-cs"/>
              </a:rPr>
              <a:t>If you are a citizen data scientist, or if you just started making your way as a data scientist, or if you prefer graphical user interface over coding, you can use the Automated machine learning web user interface in Azure machine learning service, and start a training job within just a few clicks of a button.</a:t>
            </a:r>
            <a:br>
              <a:rPr lang="en-US" sz="882" kern="1200" dirty="0">
                <a:solidFill>
                  <a:schemeClr val="tx1"/>
                </a:solidFill>
                <a:effectLst/>
                <a:latin typeface="Segoe UI Light" pitchFamily="34" charset="0"/>
                <a:ea typeface="+mn-ea"/>
                <a:cs typeface="+mn-cs"/>
              </a:rPr>
            </a:br>
            <a:r>
              <a:rPr lang="en-US" sz="882" kern="1200" dirty="0">
                <a:solidFill>
                  <a:schemeClr val="tx1"/>
                </a:solidFill>
                <a:effectLst/>
                <a:latin typeface="Segoe UI Light" pitchFamily="34" charset="0"/>
                <a:ea typeface="+mn-ea"/>
                <a:cs typeface="+mn-cs"/>
              </a:rPr>
              <a:t>If you are a data analyst, business analyst, or data engineer, you can use the integrations with Power BI, Alteryx, and SQL Server, to train and predict directly from the tools that you are already using on a daily basis.</a:t>
            </a:r>
            <a:br>
              <a:rPr lang="en-US" sz="882" kern="1200" dirty="0">
                <a:solidFill>
                  <a:schemeClr val="tx1"/>
                </a:solidFill>
                <a:effectLst/>
                <a:latin typeface="Segoe UI Light" pitchFamily="34" charset="0"/>
                <a:ea typeface="+mn-ea"/>
                <a:cs typeface="+mn-cs"/>
              </a:rPr>
            </a:br>
            <a:r>
              <a:rPr lang="en-US" sz="882" kern="1200" dirty="0">
                <a:solidFill>
                  <a:schemeClr val="tx1"/>
                </a:solidFill>
                <a:effectLst/>
                <a:latin typeface="Segoe UI Light" pitchFamily="34" charset="0"/>
                <a:ea typeface="+mn-ea"/>
                <a:cs typeface="+mn-cs"/>
              </a:rPr>
              <a:t>If you are a developer, you can use Automated machine learning in Visual Studio with the ML.NET library, or you can code directly with Python.</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9/5/2019 11:22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0909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E1C69-5CBA-4B00-A943-3764A7845A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3228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8507">
              <a:lnSpc>
                <a:spcPct val="100000"/>
              </a:lnSpc>
              <a:spcAft>
                <a:spcPts val="0"/>
              </a:spcAft>
              <a:defRPr/>
            </a:pPr>
            <a:r>
              <a:rPr lang="en-US" kern="0">
                <a:gradFill>
                  <a:gsLst>
                    <a:gs pos="13483">
                      <a:schemeClr val="tx1"/>
                    </a:gs>
                    <a:gs pos="62000">
                      <a:schemeClr val="tx1"/>
                    </a:gs>
                  </a:gsLst>
                  <a:lin ang="5400000" scaled="0"/>
                </a:gradFill>
                <a:latin typeface="Segoe UI Semilight"/>
                <a:cs typeface="Segoe UI"/>
              </a:rPr>
              <a:t>Choose between visual drag-and-drop or code-first authoring with complete control</a:t>
            </a:r>
          </a:p>
          <a:p>
            <a:pPr defTabSz="948507">
              <a:lnSpc>
                <a:spcPct val="100000"/>
              </a:lnSpc>
              <a:spcAft>
                <a:spcPts val="0"/>
              </a:spcAft>
              <a:defRPr/>
            </a:pPr>
            <a:r>
              <a:rPr lang="en-US" kern="0">
                <a:gradFill>
                  <a:gsLst>
                    <a:gs pos="13483">
                      <a:schemeClr val="tx1"/>
                    </a:gs>
                    <a:gs pos="62000">
                      <a:schemeClr val="tx1"/>
                    </a:gs>
                  </a:gsLst>
                  <a:lin ang="5400000" scaled="0"/>
                </a:gradFill>
                <a:latin typeface="Segoe UI Semilight"/>
                <a:cs typeface="Segoe UI"/>
              </a:rPr>
              <a:t>Use your favorite IDE, built into your favorite IDE (VS Code only @ Public Preview)</a:t>
            </a:r>
          </a:p>
          <a:p>
            <a:pPr defTabSz="948507">
              <a:lnSpc>
                <a:spcPct val="100000"/>
              </a:lnSpc>
              <a:spcAft>
                <a:spcPts val="0"/>
              </a:spcAft>
              <a:defRPr/>
            </a:pPr>
            <a:r>
              <a:rPr lang="en-US" kern="0">
                <a:gradFill>
                  <a:gsLst>
                    <a:gs pos="13483">
                      <a:schemeClr val="tx1"/>
                    </a:gs>
                    <a:gs pos="62000">
                      <a:schemeClr val="tx1"/>
                    </a:gs>
                  </a:gsLst>
                  <a:lin ang="5400000" scaled="0"/>
                </a:gradFill>
                <a:latin typeface="Segoe UI Semilight"/>
                <a:cs typeface="Segoe UI"/>
              </a:rPr>
              <a:t>Use any framework or library and the most popular languages</a:t>
            </a:r>
          </a:p>
          <a:p>
            <a:pPr defTabSz="948507">
              <a:lnSpc>
                <a:spcPct val="100000"/>
              </a:lnSpc>
              <a:spcAft>
                <a:spcPts val="0"/>
              </a:spcAft>
              <a:defRPr/>
            </a:pPr>
            <a:r>
              <a:rPr lang="en-US" kern="0">
                <a:gradFill>
                  <a:gsLst>
                    <a:gs pos="13483">
                      <a:schemeClr val="tx1"/>
                    </a:gs>
                    <a:gs pos="62000">
                      <a:schemeClr val="tx1"/>
                    </a:gs>
                  </a:gsLst>
                  <a:lin ang="5400000" scaled="0"/>
                </a:gradFill>
                <a:latin typeface="Segoe UI Semilight"/>
                <a:cs typeface="Segoe UI"/>
              </a:rPr>
              <a:t>Faster, easier training on industry leading Spark</a:t>
            </a:r>
          </a:p>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6078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185510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Cloud OS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4377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0"/>
        <p:cNvGrpSpPr/>
        <p:nvPr/>
      </p:nvGrpSpPr>
      <p:grpSpPr>
        <a:xfrm>
          <a:off x="0" y="0"/>
          <a:ext cx="0" cy="0"/>
          <a:chOff x="0" y="0"/>
          <a:chExt cx="0" cy="0"/>
        </a:xfrm>
      </p:grpSpPr>
      <p:sp>
        <p:nvSpPr>
          <p:cNvPr id="4641" name="Google Shape;464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42" name="Google Shape;4642;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sz="882" kern="1200" dirty="0">
                <a:solidFill>
                  <a:schemeClr val="tx1"/>
                </a:solidFill>
                <a:effectLst/>
                <a:latin typeface="Segoe UI Light" pitchFamily="34" charset="0"/>
                <a:ea typeface="+mn-ea"/>
                <a:cs typeface="+mn-cs"/>
              </a:rPr>
              <a:t>Azure has a lot of machine learning abilities, Azure machine learning service is a platform to facilitate the entire machine learning workflow under one roof, while keeping the solution as flexible and customizable as possible.</a:t>
            </a:r>
            <a:endParaRPr dirty="0"/>
          </a:p>
        </p:txBody>
      </p:sp>
      <p:sp>
        <p:nvSpPr>
          <p:cNvPr id="4643" name="Google Shape;4643;p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Quattrocento Sans"/>
              <a:buNone/>
              <a:tabLst/>
              <a:defRPr/>
            </a:pPr>
            <a:r>
              <a:rPr kumimoji="0" lang="en-US" sz="18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Microsoft Envision 2016</a:t>
            </a:r>
            <a:endParaRPr kumimoji="0" sz="1200" b="0" i="0" u="none" strike="noStrike" kern="0" cap="none" spc="0" normalizeH="0" baseline="0" noProof="0">
              <a:ln>
                <a:noFill/>
              </a:ln>
              <a:solidFill>
                <a:srgbClr val="000000"/>
              </a:solidFill>
              <a:effectLst/>
              <a:uLnTx/>
              <a:uFillTx/>
              <a:latin typeface="Quattrocento Sans"/>
              <a:ea typeface="+mn-ea"/>
              <a:cs typeface="+mn-cs"/>
              <a:sym typeface="Quattrocento Sans"/>
            </a:endParaRPr>
          </a:p>
        </p:txBody>
      </p:sp>
      <p:sp>
        <p:nvSpPr>
          <p:cNvPr id="4644" name="Google Shape;4644;p6: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400"/>
              <a:buFont typeface="Quattrocento Sans"/>
              <a:buNone/>
              <a:tabLst/>
              <a:defRPr/>
            </a:pPr>
            <a:r>
              <a:rPr kumimoji="0" lang="en-US" sz="4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kumimoji="0" sz="1200" b="0" i="0" u="none" strike="noStrike" kern="0" cap="none" spc="0" normalizeH="0" baseline="0" noProof="0">
              <a:ln>
                <a:noFill/>
              </a:ln>
              <a:solidFill>
                <a:srgbClr val="000000"/>
              </a:solidFill>
              <a:effectLst/>
              <a:uLnTx/>
              <a:uFillTx/>
              <a:latin typeface="Calibri"/>
              <a:ea typeface="+mn-ea"/>
              <a:cs typeface="Calibri"/>
              <a:sym typeface="Calibri"/>
            </a:endParaRPr>
          </a:p>
        </p:txBody>
      </p:sp>
      <p:sp>
        <p:nvSpPr>
          <p:cNvPr id="4645" name="Google Shape;4645;p6: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800"/>
              <a:buFont typeface="Quattrocento Sans"/>
              <a:buNone/>
              <a:tabLst/>
              <a:defRPr/>
            </a:pPr>
            <a:r>
              <a:rPr kumimoji="0" lang="en-US" sz="18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1/10/2019 10:05 PM</a:t>
            </a:r>
            <a:endParaRPr kumimoji="0" sz="18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endParaRPr>
          </a:p>
        </p:txBody>
      </p:sp>
      <p:sp>
        <p:nvSpPr>
          <p:cNvPr id="4646" name="Google Shape;4646;p6: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800"/>
              <a:buFont typeface="Quattrocento Sans"/>
              <a:buNone/>
              <a:tabLst/>
              <a:defRPr/>
            </a:pPr>
            <a:fld id="{00000000-1234-1234-1234-123412341234}" type="slidenum">
              <a:rPr kumimoji="0" lang="en-US" sz="18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pPr marL="0" marR="0" lvl="0" indent="0" algn="r" defTabSz="914400" rtl="0" eaLnBrk="1" fontAlgn="auto" latinLnBrk="0" hangingPunct="1">
                <a:lnSpc>
                  <a:spcPct val="100000"/>
                </a:lnSpc>
                <a:spcBef>
                  <a:spcPts val="0"/>
                </a:spcBef>
                <a:spcAft>
                  <a:spcPts val="0"/>
                </a:spcAft>
                <a:buClr>
                  <a:srgbClr val="000000"/>
                </a:buClr>
                <a:buSzPts val="1800"/>
                <a:buFont typeface="Quattrocento Sans"/>
                <a:buNone/>
                <a:tabLst/>
                <a:defRPr/>
              </a:pPr>
              <a:t>4</a:t>
            </a:fld>
            <a:endParaRPr kumimoji="0" sz="18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you have your data source and format defined. You need to consider how you want the experiment to split your train, test and validation data. Automated ML supports three types.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K-fold</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Monte Carlo or repeated random sub-sampling</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Manual or custom splits.</a:t>
            </a:r>
          </a:p>
          <a:p>
            <a:r>
              <a:rPr lang="en-US" sz="1200" b="1" kern="1200" dirty="0">
                <a:solidFill>
                  <a:schemeClr val="tx1"/>
                </a:solidFill>
                <a:effectLst/>
                <a:latin typeface="+mn-lt"/>
                <a:ea typeface="+mn-ea"/>
                <a:cs typeface="+mn-cs"/>
              </a:rPr>
              <a:t>K-Fold</a:t>
            </a:r>
          </a:p>
          <a:p>
            <a:r>
              <a:rPr lang="en-US" sz="1200" kern="1200" dirty="0">
                <a:solidFill>
                  <a:schemeClr val="tx1"/>
                </a:solidFill>
                <a:effectLst/>
                <a:latin typeface="+mn-lt"/>
                <a:ea typeface="+mn-ea"/>
                <a:cs typeface="+mn-cs"/>
              </a:rPr>
              <a:t>For k-fold use </a:t>
            </a:r>
            <a:r>
              <a:rPr lang="en-US" sz="1200" kern="1200" dirty="0" err="1">
                <a:solidFill>
                  <a:schemeClr val="tx1"/>
                </a:solidFill>
                <a:effectLst/>
                <a:latin typeface="+mn-lt"/>
                <a:ea typeface="+mn-ea"/>
                <a:cs typeface="+mn-cs"/>
              </a:rPr>
              <a:t>n_cross_validations</a:t>
            </a:r>
            <a:r>
              <a:rPr lang="en-US" sz="1200" kern="1200" dirty="0">
                <a:solidFill>
                  <a:schemeClr val="tx1"/>
                </a:solidFill>
                <a:effectLst/>
                <a:latin typeface="+mn-lt"/>
                <a:ea typeface="+mn-ea"/>
                <a:cs typeface="+mn-cs"/>
              </a:rPr>
              <a:t> setting to specify the number of cross validations. The training data set will be randomly split into </a:t>
            </a:r>
            <a:r>
              <a:rPr lang="en-US" sz="1200" kern="1200" dirty="0" err="1">
                <a:solidFill>
                  <a:schemeClr val="tx1"/>
                </a:solidFill>
                <a:effectLst/>
                <a:latin typeface="+mn-lt"/>
                <a:ea typeface="+mn-ea"/>
                <a:cs typeface="+mn-cs"/>
              </a:rPr>
              <a:t>n_cross_validations</a:t>
            </a:r>
            <a:r>
              <a:rPr lang="en-US" sz="1200" kern="1200" dirty="0">
                <a:solidFill>
                  <a:schemeClr val="tx1"/>
                </a:solidFill>
                <a:effectLst/>
                <a:latin typeface="+mn-lt"/>
                <a:ea typeface="+mn-ea"/>
                <a:cs typeface="+mn-cs"/>
              </a:rPr>
              <a:t> folds of equal size. During each cross-validation round, one of the folds will be used for validation of the model trained on the remaining folds. This process repeats for </a:t>
            </a:r>
            <a:r>
              <a:rPr lang="en-US" sz="1200" kern="1200" dirty="0" err="1">
                <a:solidFill>
                  <a:schemeClr val="tx1"/>
                </a:solidFill>
                <a:effectLst/>
                <a:latin typeface="+mn-lt"/>
                <a:ea typeface="+mn-ea"/>
                <a:cs typeface="+mn-cs"/>
              </a:rPr>
              <a:t>n_cross_validations</a:t>
            </a:r>
            <a:r>
              <a:rPr lang="en-US" sz="1200" kern="1200" dirty="0">
                <a:solidFill>
                  <a:schemeClr val="tx1"/>
                </a:solidFill>
                <a:effectLst/>
                <a:latin typeface="+mn-lt"/>
                <a:ea typeface="+mn-ea"/>
                <a:cs typeface="+mn-cs"/>
              </a:rPr>
              <a:t> rounds until each fold is used once as validation set. The average scores across all </a:t>
            </a:r>
            <a:r>
              <a:rPr lang="en-US" sz="1200" kern="1200" dirty="0" err="1">
                <a:solidFill>
                  <a:schemeClr val="tx1"/>
                </a:solidFill>
                <a:effectLst/>
                <a:latin typeface="+mn-lt"/>
                <a:ea typeface="+mn-ea"/>
                <a:cs typeface="+mn-cs"/>
              </a:rPr>
              <a:t>n_cross_validations</a:t>
            </a:r>
            <a:r>
              <a:rPr lang="en-US" sz="1200" kern="1200" dirty="0">
                <a:solidFill>
                  <a:schemeClr val="tx1"/>
                </a:solidFill>
                <a:effectLst/>
                <a:latin typeface="+mn-lt"/>
                <a:ea typeface="+mn-ea"/>
                <a:cs typeface="+mn-cs"/>
              </a:rPr>
              <a:t> rounds will be reported, and the corresponding model will be retrained on the whole training data set.</a:t>
            </a:r>
          </a:p>
          <a:p>
            <a:r>
              <a:rPr lang="en-US" sz="1200" b="1" kern="1200" dirty="0">
                <a:solidFill>
                  <a:schemeClr val="tx1"/>
                </a:solidFill>
                <a:effectLst/>
                <a:latin typeface="+mn-lt"/>
                <a:ea typeface="+mn-ea"/>
                <a:cs typeface="+mn-cs"/>
              </a:rPr>
              <a:t>Monte Carlo</a:t>
            </a:r>
          </a:p>
          <a:p>
            <a:r>
              <a:rPr lang="en-US" sz="1200" kern="1200" dirty="0">
                <a:solidFill>
                  <a:schemeClr val="tx1"/>
                </a:solidFill>
                <a:effectLst/>
                <a:latin typeface="+mn-lt"/>
                <a:ea typeface="+mn-ea"/>
                <a:cs typeface="+mn-cs"/>
              </a:rPr>
              <a:t>Use </a:t>
            </a:r>
            <a:r>
              <a:rPr lang="en-US" sz="1200" kern="1200" dirty="0" err="1">
                <a:solidFill>
                  <a:schemeClr val="tx1"/>
                </a:solidFill>
                <a:effectLst/>
                <a:latin typeface="+mn-lt"/>
                <a:ea typeface="+mn-ea"/>
                <a:cs typeface="+mn-cs"/>
              </a:rPr>
              <a:t>validation_size</a:t>
            </a:r>
            <a:r>
              <a:rPr lang="en-US" sz="1200" kern="1200" dirty="0">
                <a:solidFill>
                  <a:schemeClr val="tx1"/>
                </a:solidFill>
                <a:effectLst/>
                <a:latin typeface="+mn-lt"/>
                <a:ea typeface="+mn-ea"/>
                <a:cs typeface="+mn-cs"/>
              </a:rPr>
              <a:t> to specify the percentage of the training dataset that should be used for validation, and use </a:t>
            </a:r>
            <a:r>
              <a:rPr lang="en-US" sz="1200" kern="1200" dirty="0" err="1">
                <a:solidFill>
                  <a:schemeClr val="tx1"/>
                </a:solidFill>
                <a:effectLst/>
                <a:latin typeface="+mn-lt"/>
                <a:ea typeface="+mn-ea"/>
                <a:cs typeface="+mn-cs"/>
              </a:rPr>
              <a:t>n_cross_validations</a:t>
            </a:r>
            <a:r>
              <a:rPr lang="en-US" sz="1200" kern="1200" dirty="0">
                <a:solidFill>
                  <a:schemeClr val="tx1"/>
                </a:solidFill>
                <a:effectLst/>
                <a:latin typeface="+mn-lt"/>
                <a:ea typeface="+mn-ea"/>
                <a:cs typeface="+mn-cs"/>
              </a:rPr>
              <a:t> to specify the number of cross validations. During each cross validation round, a subset of size </a:t>
            </a:r>
            <a:r>
              <a:rPr lang="en-US" sz="1200" kern="1200" dirty="0" err="1">
                <a:solidFill>
                  <a:schemeClr val="tx1"/>
                </a:solidFill>
                <a:effectLst/>
                <a:latin typeface="+mn-lt"/>
                <a:ea typeface="+mn-ea"/>
                <a:cs typeface="+mn-cs"/>
              </a:rPr>
              <a:t>validation_size</a:t>
            </a:r>
            <a:r>
              <a:rPr lang="en-US" sz="1200" kern="1200" dirty="0">
                <a:solidFill>
                  <a:schemeClr val="tx1"/>
                </a:solidFill>
                <a:effectLst/>
                <a:latin typeface="+mn-lt"/>
                <a:ea typeface="+mn-ea"/>
                <a:cs typeface="+mn-cs"/>
              </a:rPr>
              <a:t> will be randomly selected for validation of the model trained on the remaining data. Finally, the average scores across all </a:t>
            </a:r>
            <a:r>
              <a:rPr lang="en-US" sz="1200" kern="1200" dirty="0" err="1">
                <a:solidFill>
                  <a:schemeClr val="tx1"/>
                </a:solidFill>
                <a:effectLst/>
                <a:latin typeface="+mn-lt"/>
                <a:ea typeface="+mn-ea"/>
                <a:cs typeface="+mn-cs"/>
              </a:rPr>
              <a:t>n_cross_validations</a:t>
            </a:r>
            <a:r>
              <a:rPr lang="en-US" sz="1200" kern="1200" dirty="0">
                <a:solidFill>
                  <a:schemeClr val="tx1"/>
                </a:solidFill>
                <a:effectLst/>
                <a:latin typeface="+mn-lt"/>
                <a:ea typeface="+mn-ea"/>
                <a:cs typeface="+mn-cs"/>
              </a:rPr>
              <a:t> rounds will be reported, and the corresponding model will be retrained on the whole training data set.</a:t>
            </a:r>
          </a:p>
          <a:p>
            <a:r>
              <a:rPr lang="en-US" sz="1200" b="1" kern="1200" dirty="0">
                <a:solidFill>
                  <a:schemeClr val="tx1"/>
                </a:solidFill>
                <a:effectLst/>
                <a:latin typeface="+mn-lt"/>
                <a:ea typeface="+mn-ea"/>
                <a:cs typeface="+mn-cs"/>
              </a:rPr>
              <a:t>Custom Validation Dataset</a:t>
            </a:r>
          </a:p>
          <a:p>
            <a:r>
              <a:rPr lang="en-US" sz="1200" kern="1200" dirty="0">
                <a:solidFill>
                  <a:schemeClr val="tx1"/>
                </a:solidFill>
                <a:effectLst/>
                <a:latin typeface="+mn-lt"/>
                <a:ea typeface="+mn-ea"/>
                <a:cs typeface="+mn-cs"/>
              </a:rPr>
              <a:t>Use custom validation if random split is not acceptable (usually time series data or imbalanced data). You can specify your own validation dataset. The model will be evaluated against the validation dataset specified instead of random dataset. If you are using custom splits you split you would split your data based on your requirements and pass your training data into the x and y parameters and </a:t>
            </a:r>
            <a:r>
              <a:rPr lang="en-US" sz="1200" kern="1200" dirty="0" err="1">
                <a:solidFill>
                  <a:schemeClr val="tx1"/>
                </a:solidFill>
                <a:effectLst/>
                <a:latin typeface="+mn-lt"/>
                <a:ea typeface="+mn-ea"/>
                <a:cs typeface="+mn-cs"/>
              </a:rPr>
              <a:t>x_valid</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y_valid</a:t>
            </a:r>
            <a:r>
              <a:rPr lang="en-US" sz="1200" kern="1200" dirty="0">
                <a:solidFill>
                  <a:schemeClr val="tx1"/>
                </a:solidFill>
                <a:effectLst/>
                <a:latin typeface="+mn-lt"/>
                <a:ea typeface="+mn-ea"/>
                <a:cs typeface="+mn-cs"/>
              </a:rPr>
              <a:t> for validation data.</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F2075A-6B30-4026-85A0-C4A6468CB1B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7585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9/5/2019 11:22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8830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9/5/2019 11:22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2440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9/5/2019 11:22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1121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9/5/2019 11:22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566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9/5/2019 11:22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3943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tif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tif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11.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Master" Target="../slideMasters/slideMaster2.xml"/><Relationship Id="rId4" Type="http://schemas.openxmlformats.org/officeDocument/2006/relationships/image" Target="../media/image15.jp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3.xml"/><Relationship Id="rId4" Type="http://schemas.openxmlformats.org/officeDocument/2006/relationships/image" Target="../media/image25.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1D582-D435-40B0-AAAC-C6E8B10344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341F345-76CB-4290-81DF-C157FFCC1E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FF86AE0-7589-4FED-B713-A1B2B2506282}"/>
              </a:ext>
            </a:extLst>
          </p:cNvPr>
          <p:cNvSpPr>
            <a:spLocks noGrp="1"/>
          </p:cNvSpPr>
          <p:nvPr>
            <p:ph type="dt" sz="half" idx="10"/>
          </p:nvPr>
        </p:nvSpPr>
        <p:spPr/>
        <p:txBody>
          <a:bodyPr/>
          <a:lstStyle/>
          <a:p>
            <a:fld id="{57CBC189-D998-4C47-8DDA-AA904C8A30B8}" type="datetimeFigureOut">
              <a:rPr lang="en-US" smtClean="0"/>
              <a:t>9/5/2019</a:t>
            </a:fld>
            <a:endParaRPr lang="en-US"/>
          </a:p>
        </p:txBody>
      </p:sp>
      <p:sp>
        <p:nvSpPr>
          <p:cNvPr id="5" name="Footer Placeholder 4">
            <a:extLst>
              <a:ext uri="{FF2B5EF4-FFF2-40B4-BE49-F238E27FC236}">
                <a16:creationId xmlns:a16="http://schemas.microsoft.com/office/drawing/2014/main" id="{FD9B6FBE-0247-4B3A-8DF7-AEEEBCE099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D027E3-88B7-456A-B7DC-E41A96CF7957}"/>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973146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82B18-9B11-4857-B9A8-8E6C09F90AF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360DCD0-614D-4C9F-8E6D-2B1003227BB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136717-4BB6-4678-BF94-CBBC7351B810}"/>
              </a:ext>
            </a:extLst>
          </p:cNvPr>
          <p:cNvSpPr>
            <a:spLocks noGrp="1"/>
          </p:cNvSpPr>
          <p:nvPr>
            <p:ph type="dt" sz="half" idx="10"/>
          </p:nvPr>
        </p:nvSpPr>
        <p:spPr/>
        <p:txBody>
          <a:bodyPr/>
          <a:lstStyle/>
          <a:p>
            <a:fld id="{57CBC189-D998-4C47-8DDA-AA904C8A30B8}" type="datetimeFigureOut">
              <a:rPr lang="en-US" smtClean="0"/>
              <a:t>9/5/2019</a:t>
            </a:fld>
            <a:endParaRPr lang="en-US"/>
          </a:p>
        </p:txBody>
      </p:sp>
      <p:sp>
        <p:nvSpPr>
          <p:cNvPr id="5" name="Footer Placeholder 4">
            <a:extLst>
              <a:ext uri="{FF2B5EF4-FFF2-40B4-BE49-F238E27FC236}">
                <a16:creationId xmlns:a16="http://schemas.microsoft.com/office/drawing/2014/main" id="{6D38A11D-1AB7-4223-8403-23FBE6B902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60866E-7F6B-406E-99DF-15F11D2166A9}"/>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25355856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95EEF2-7C8C-4860-9A06-275453667E1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E41298D-0B46-47C0-A347-C392C0D918D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EE728E-A86D-4064-80B2-6D9336C8FA55}"/>
              </a:ext>
            </a:extLst>
          </p:cNvPr>
          <p:cNvSpPr>
            <a:spLocks noGrp="1"/>
          </p:cNvSpPr>
          <p:nvPr>
            <p:ph type="dt" sz="half" idx="10"/>
          </p:nvPr>
        </p:nvSpPr>
        <p:spPr/>
        <p:txBody>
          <a:bodyPr/>
          <a:lstStyle/>
          <a:p>
            <a:fld id="{57CBC189-D998-4C47-8DDA-AA904C8A30B8}" type="datetimeFigureOut">
              <a:rPr lang="en-US" smtClean="0"/>
              <a:t>9/5/2019</a:t>
            </a:fld>
            <a:endParaRPr lang="en-US"/>
          </a:p>
        </p:txBody>
      </p:sp>
      <p:sp>
        <p:nvSpPr>
          <p:cNvPr id="5" name="Footer Placeholder 4">
            <a:extLst>
              <a:ext uri="{FF2B5EF4-FFF2-40B4-BE49-F238E27FC236}">
                <a16:creationId xmlns:a16="http://schemas.microsoft.com/office/drawing/2014/main" id="{7335DBD3-8656-4161-AFF6-8C624DBE02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62173B-00EC-4A4F-86DE-1FFEABF1E58D}"/>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39415412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91069"/>
            <a:ext cx="4795873" cy="1484704"/>
          </a:xfrm>
        </p:spPr>
        <p:txBody>
          <a:bodyPr wrap="square" anchor="t">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7" name="Picture Placeholder 4"/>
          <p:cNvSpPr>
            <a:spLocks noGrp="1" noChangeAspect="1"/>
          </p:cNvSpPr>
          <p:nvPr>
            <p:ph type="pic" sz="quarter" idx="10"/>
          </p:nvPr>
        </p:nvSpPr>
        <p:spPr bwMode="ltGray">
          <a:xfrm>
            <a:off x="6096000" y="0"/>
            <a:ext cx="609600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6098726"/>
      </p:ext>
    </p:extLst>
  </p:cSld>
  <p:clrMapOvr>
    <a:masterClrMapping/>
  </p:clrMapOvr>
  <p:transition>
    <p:fade/>
  </p:transition>
  <p:extLst>
    <p:ext uri="{DCECCB84-F9BA-43D5-87BE-67443E8EF086}">
      <p15:sldGuideLst xmlns:p15="http://schemas.microsoft.com/office/powerpoint/2012/main">
        <p15:guide id="1" pos="33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52000540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Closing logo slide 2">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1632" y="3302732"/>
            <a:ext cx="1423303" cy="304828"/>
          </a:xfrm>
          <a:prstGeom prst="rect">
            <a:avLst/>
          </a:prstGeom>
        </p:spPr>
      </p:pic>
    </p:spTree>
    <p:extLst>
      <p:ext uri="{BB962C8B-B14F-4D97-AF65-F5344CB8AC3E}">
        <p14:creationId xmlns:p14="http://schemas.microsoft.com/office/powerpoint/2010/main" val="3592790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with photo and tile">
    <p:spTree>
      <p:nvGrpSpPr>
        <p:cNvPr id="1" name=""/>
        <p:cNvGrpSpPr/>
        <p:nvPr/>
      </p:nvGrpSpPr>
      <p:grpSpPr>
        <a:xfrm>
          <a:off x="0" y="0"/>
          <a:ext cx="0" cy="0"/>
          <a:chOff x="0" y="0"/>
          <a:chExt cx="0" cy="0"/>
        </a:xfrm>
      </p:grpSpPr>
      <p:pic>
        <p:nvPicPr>
          <p:cNvPr id="7" name="Picture 6" descr="A person sitting at a table using a computer&#10;&#10;Description generated with high confidence">
            <a:extLst>
              <a:ext uri="{FF2B5EF4-FFF2-40B4-BE49-F238E27FC236}">
                <a16:creationId xmlns:a16="http://schemas.microsoft.com/office/drawing/2014/main" id="{AC14534E-46CD-4303-B862-80358F1BA8C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 y="0"/>
            <a:ext cx="12192000" cy="6858000"/>
          </a:xfrm>
          <a:prstGeom prst="rect">
            <a:avLst/>
          </a:prstGeom>
        </p:spPr>
      </p:pic>
      <p:sp>
        <p:nvSpPr>
          <p:cNvPr id="4" name="Rectangle 3"/>
          <p:cNvSpPr/>
          <p:nvPr userDrawn="1"/>
        </p:nvSpPr>
        <p:spPr bwMode="auto">
          <a:xfrm>
            <a:off x="-2" y="-5304"/>
            <a:ext cx="4526282" cy="6863304"/>
          </a:xfrm>
          <a:prstGeom prst="rect">
            <a:avLst/>
          </a:prstGeom>
          <a:gradFill>
            <a:gsLst>
              <a:gs pos="0">
                <a:schemeClr val="bg1">
                  <a:alpha val="71000"/>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46292" y="256398"/>
            <a:ext cx="1829371" cy="673018"/>
          </a:xfrm>
          <a:prstGeom prst="rect">
            <a:avLst/>
          </a:prstGeom>
        </p:spPr>
      </p:pic>
      <p:sp>
        <p:nvSpPr>
          <p:cNvPr id="2" name="Rectangle 1"/>
          <p:cNvSpPr/>
          <p:nvPr userDrawn="1"/>
        </p:nvSpPr>
        <p:spPr bwMode="auto">
          <a:xfrm>
            <a:off x="267682" y="2084172"/>
            <a:ext cx="8125315"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77814"/>
            <a:ext cx="6274911" cy="1793104"/>
          </a:xfrm>
          <a:noFill/>
        </p:spPr>
        <p:txBody>
          <a:bodyPr lIns="146304" tIns="91440" rIns="146304" bIns="91440" anchor="t" anchorCtr="0"/>
          <a:lstStyle>
            <a:lvl1pPr>
              <a:defRPr sz="4704" spc="-98" baseline="0">
                <a:gradFill>
                  <a:gsLst>
                    <a:gs pos="1307">
                      <a:srgbClr val="353535"/>
                    </a:gs>
                    <a:gs pos="30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8"/>
            <a:ext cx="6276530" cy="651821"/>
          </a:xfrm>
        </p:spPr>
        <p:txBody>
          <a:bodyPr wrap="square" lIns="164592" tIns="109728" rIns="164592" bIns="109728">
            <a:spAutoFit/>
          </a:bodyPr>
          <a:lstStyle>
            <a:lvl1pPr marL="0" indent="0">
              <a:spcBef>
                <a:spcPts val="0"/>
              </a:spcBef>
              <a:buNone/>
              <a:defRPr sz="3136">
                <a:gradFill>
                  <a:gsLst>
                    <a:gs pos="1307">
                      <a:srgbClr val="353535"/>
                    </a:gs>
                    <a:gs pos="30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364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9935683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40721984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0903921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2361854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D3006-3666-4EB5-8897-9D748B504A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B769D1-4B51-483B-AEAA-1B6996F2198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A1EF8-DA79-471B-8DDC-E23569FC5CDA}"/>
              </a:ext>
            </a:extLst>
          </p:cNvPr>
          <p:cNvSpPr>
            <a:spLocks noGrp="1"/>
          </p:cNvSpPr>
          <p:nvPr>
            <p:ph type="dt" sz="half" idx="10"/>
          </p:nvPr>
        </p:nvSpPr>
        <p:spPr/>
        <p:txBody>
          <a:bodyPr/>
          <a:lstStyle/>
          <a:p>
            <a:fld id="{57CBC189-D998-4C47-8DDA-AA904C8A30B8}" type="datetimeFigureOut">
              <a:rPr lang="en-US" smtClean="0"/>
              <a:t>9/5/2019</a:t>
            </a:fld>
            <a:endParaRPr lang="en-US"/>
          </a:p>
        </p:txBody>
      </p:sp>
      <p:sp>
        <p:nvSpPr>
          <p:cNvPr id="5" name="Footer Placeholder 4">
            <a:extLst>
              <a:ext uri="{FF2B5EF4-FFF2-40B4-BE49-F238E27FC236}">
                <a16:creationId xmlns:a16="http://schemas.microsoft.com/office/drawing/2014/main" id="{F807D3E6-B754-4A58-AE81-A450F2399A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85C52D-86A2-4F63-807E-1079AC9FBE56}"/>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17647865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5045869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8500602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169530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5508972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7555265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07185103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547318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1236971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017569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43437295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C4068-D47C-4D2C-9936-7837137EFB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6C7086-29B1-4869-919C-A0CD6BF4E25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A68CF5E-FD86-4660-8EF9-E0C35340B9DB}"/>
              </a:ext>
            </a:extLst>
          </p:cNvPr>
          <p:cNvSpPr>
            <a:spLocks noGrp="1"/>
          </p:cNvSpPr>
          <p:nvPr>
            <p:ph type="dt" sz="half" idx="10"/>
          </p:nvPr>
        </p:nvSpPr>
        <p:spPr/>
        <p:txBody>
          <a:bodyPr/>
          <a:lstStyle/>
          <a:p>
            <a:fld id="{57CBC189-D998-4C47-8DDA-AA904C8A30B8}" type="datetimeFigureOut">
              <a:rPr lang="en-US" smtClean="0"/>
              <a:t>9/5/2019</a:t>
            </a:fld>
            <a:endParaRPr lang="en-US"/>
          </a:p>
        </p:txBody>
      </p:sp>
      <p:sp>
        <p:nvSpPr>
          <p:cNvPr id="5" name="Footer Placeholder 4">
            <a:extLst>
              <a:ext uri="{FF2B5EF4-FFF2-40B4-BE49-F238E27FC236}">
                <a16:creationId xmlns:a16="http://schemas.microsoft.com/office/drawing/2014/main" id="{400EF270-BC22-41A3-BC04-EFD04F449F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0B6A4D-7B3F-44F4-BCA4-15B171E6EAD3}"/>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26771818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845417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5770821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222465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0325384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6047496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0808962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676067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838573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36717848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78880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F5900-C794-4DEF-9D87-6B70ABE77F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01F73D-98B5-4B60-99E8-715778910E8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422F5E1-BDD4-47DC-85A6-04E28E71097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3267B0-9B77-435F-A49F-E86D875209A1}"/>
              </a:ext>
            </a:extLst>
          </p:cNvPr>
          <p:cNvSpPr>
            <a:spLocks noGrp="1"/>
          </p:cNvSpPr>
          <p:nvPr>
            <p:ph type="dt" sz="half" idx="10"/>
          </p:nvPr>
        </p:nvSpPr>
        <p:spPr/>
        <p:txBody>
          <a:bodyPr/>
          <a:lstStyle/>
          <a:p>
            <a:fld id="{57CBC189-D998-4C47-8DDA-AA904C8A30B8}" type="datetimeFigureOut">
              <a:rPr lang="en-US" smtClean="0"/>
              <a:t>9/5/2019</a:t>
            </a:fld>
            <a:endParaRPr lang="en-US"/>
          </a:p>
        </p:txBody>
      </p:sp>
      <p:sp>
        <p:nvSpPr>
          <p:cNvPr id="6" name="Footer Placeholder 5">
            <a:extLst>
              <a:ext uri="{FF2B5EF4-FFF2-40B4-BE49-F238E27FC236}">
                <a16:creationId xmlns:a16="http://schemas.microsoft.com/office/drawing/2014/main" id="{689EFD22-6B34-4D98-B486-8A6CA795DB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D0FBE2-4A44-4523-81DF-788C508220AD}"/>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178476159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D55180-0909-42ED-8167-63BEEE35931B}"/>
              </a:ext>
            </a:extLst>
          </p:cNvPr>
          <p:cNvSpPr>
            <a:spLocks noGrp="1"/>
          </p:cNvSpPr>
          <p:nvPr>
            <p:ph type="dt" sz="half" idx="10"/>
          </p:nvPr>
        </p:nvSpPr>
        <p:spPr/>
        <p:txBody>
          <a:bodyPr/>
          <a:lstStyle/>
          <a:p>
            <a:fld id="{7667E43D-6B91-4DD4-9FDE-1AECA6C41536}" type="datetimeFigureOut">
              <a:rPr lang="en-US" smtClean="0"/>
              <a:t>9/5/2019</a:t>
            </a:fld>
            <a:endParaRPr lang="en-US"/>
          </a:p>
        </p:txBody>
      </p:sp>
      <p:sp>
        <p:nvSpPr>
          <p:cNvPr id="3" name="Footer Placeholder 2">
            <a:extLst>
              <a:ext uri="{FF2B5EF4-FFF2-40B4-BE49-F238E27FC236}">
                <a16:creationId xmlns:a16="http://schemas.microsoft.com/office/drawing/2014/main" id="{F975014B-6D49-43F4-B803-0FB7F638C3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DD5F936-DC54-48EA-89FA-472A0BC4B249}"/>
              </a:ext>
            </a:extLst>
          </p:cNvPr>
          <p:cNvSpPr>
            <a:spLocks noGrp="1"/>
          </p:cNvSpPr>
          <p:nvPr>
            <p:ph type="sldNum" sz="quarter" idx="12"/>
          </p:nvPr>
        </p:nvSpPr>
        <p:spPr/>
        <p:txBody>
          <a:bodyPr/>
          <a:lstStyle/>
          <a:p>
            <a:fld id="{C749E6A1-72B9-4780-B7E1-E265CE43DDC7}" type="slidenum">
              <a:rPr lang="en-US" smtClean="0"/>
              <a:t>‹#›</a:t>
            </a:fld>
            <a:endParaRPr lang="en-US"/>
          </a:p>
        </p:txBody>
      </p:sp>
    </p:spTree>
    <p:extLst>
      <p:ext uri="{BB962C8B-B14F-4D97-AF65-F5344CB8AC3E}">
        <p14:creationId xmlns:p14="http://schemas.microsoft.com/office/powerpoint/2010/main" val="35320571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59343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773748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3899972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586394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67499832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8020178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a:t>
            </a:r>
          </a:p>
        </p:txBody>
      </p:sp>
    </p:spTree>
    <p:extLst>
      <p:ext uri="{BB962C8B-B14F-4D97-AF65-F5344CB8AC3E}">
        <p14:creationId xmlns:p14="http://schemas.microsoft.com/office/powerpoint/2010/main" val="166815173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53766785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343638109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D8A29-6CD7-4943-9BDB-6305AF1B13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CE5E34-31B7-4849-A4E5-79DA9912FB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516BBFC-20BC-42FB-9E9B-DF43BB1C9F3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6432C2-6AFB-43BA-AFA9-0BF16CB049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1E38CE5-A6EF-4EEB-95F5-F23D3BE4ADD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B39824-E6D2-46D5-8A82-D9130D6E768C}"/>
              </a:ext>
            </a:extLst>
          </p:cNvPr>
          <p:cNvSpPr>
            <a:spLocks noGrp="1"/>
          </p:cNvSpPr>
          <p:nvPr>
            <p:ph type="dt" sz="half" idx="10"/>
          </p:nvPr>
        </p:nvSpPr>
        <p:spPr/>
        <p:txBody>
          <a:bodyPr/>
          <a:lstStyle/>
          <a:p>
            <a:fld id="{57CBC189-D998-4C47-8DDA-AA904C8A30B8}" type="datetimeFigureOut">
              <a:rPr lang="en-US" smtClean="0"/>
              <a:t>9/5/2019</a:t>
            </a:fld>
            <a:endParaRPr lang="en-US"/>
          </a:p>
        </p:txBody>
      </p:sp>
      <p:sp>
        <p:nvSpPr>
          <p:cNvPr id="8" name="Footer Placeholder 7">
            <a:extLst>
              <a:ext uri="{FF2B5EF4-FFF2-40B4-BE49-F238E27FC236}">
                <a16:creationId xmlns:a16="http://schemas.microsoft.com/office/drawing/2014/main" id="{1080B002-8C5D-4395-B9E8-C7810249A8F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CAE577-27B3-4E1F-9412-9A6EB120330F}"/>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20495810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26113473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74497059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27418118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77797051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20680402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8590043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3573442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92603368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6219321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75789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51EC5-3FF0-4681-B1FD-C713762B3BE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6DDD564-C0F4-4708-BF8F-4DEC59594C78}"/>
              </a:ext>
            </a:extLst>
          </p:cNvPr>
          <p:cNvSpPr>
            <a:spLocks noGrp="1"/>
          </p:cNvSpPr>
          <p:nvPr>
            <p:ph type="dt" sz="half" idx="10"/>
          </p:nvPr>
        </p:nvSpPr>
        <p:spPr/>
        <p:txBody>
          <a:bodyPr/>
          <a:lstStyle/>
          <a:p>
            <a:fld id="{57CBC189-D998-4C47-8DDA-AA904C8A30B8}" type="datetimeFigureOut">
              <a:rPr lang="en-US" smtClean="0"/>
              <a:t>9/5/2019</a:t>
            </a:fld>
            <a:endParaRPr lang="en-US"/>
          </a:p>
        </p:txBody>
      </p:sp>
      <p:sp>
        <p:nvSpPr>
          <p:cNvPr id="4" name="Footer Placeholder 3">
            <a:extLst>
              <a:ext uri="{FF2B5EF4-FFF2-40B4-BE49-F238E27FC236}">
                <a16:creationId xmlns:a16="http://schemas.microsoft.com/office/drawing/2014/main" id="{BAA5AF62-4779-433D-ACC5-AD12006299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D3940C-D095-4D76-8283-60EE5B51C1A0}"/>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299311680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3962870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Title Only st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0DDC16-BBB9-486F-A6F2-9C2AED9A5532}"/>
              </a:ext>
            </a:extLst>
          </p:cNvPr>
          <p:cNvSpPr/>
          <p:nvPr userDrawn="1"/>
        </p:nvSpPr>
        <p:spPr>
          <a:xfrm>
            <a:off x="-1" y="-7782"/>
            <a:ext cx="6096000" cy="6865783"/>
          </a:xfrm>
          <a:prstGeom prst="rect">
            <a:avLst/>
          </a:prstGeom>
          <a:solidFill>
            <a:schemeClr val="tx2">
              <a:alpha val="7000"/>
            </a:schemeClr>
          </a:solidFill>
          <a:ln w="12700"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69240" y="289514"/>
            <a:ext cx="5602653" cy="554061"/>
          </a:xfrm>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3152487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2764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57799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143FA2-76CA-417C-8B5F-31392C7AFB38}"/>
              </a:ext>
            </a:extLst>
          </p:cNvPr>
          <p:cNvSpPr>
            <a:spLocks noGrp="1"/>
          </p:cNvSpPr>
          <p:nvPr>
            <p:ph type="dt" sz="half" idx="10"/>
          </p:nvPr>
        </p:nvSpPr>
        <p:spPr/>
        <p:txBody>
          <a:bodyPr/>
          <a:lstStyle/>
          <a:p>
            <a:fld id="{57CBC189-D998-4C47-8DDA-AA904C8A30B8}" type="datetimeFigureOut">
              <a:rPr lang="en-US" smtClean="0"/>
              <a:t>9/5/2019</a:t>
            </a:fld>
            <a:endParaRPr lang="en-US"/>
          </a:p>
        </p:txBody>
      </p:sp>
      <p:sp>
        <p:nvSpPr>
          <p:cNvPr id="3" name="Footer Placeholder 2">
            <a:extLst>
              <a:ext uri="{FF2B5EF4-FFF2-40B4-BE49-F238E27FC236}">
                <a16:creationId xmlns:a16="http://schemas.microsoft.com/office/drawing/2014/main" id="{5FBE0E26-4D03-4D64-9D08-740BB56DED8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CB52D0B-8E63-42DE-97D1-2E20672283A7}"/>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597368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1EAC1-34B5-466E-963C-6BBEDF551C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46E042-EAAE-47E4-B63E-DAF8313717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5206058-8384-49E1-ADD5-33867585CA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E67012E-E1F9-49BF-8E0B-F43E53DB6B68}"/>
              </a:ext>
            </a:extLst>
          </p:cNvPr>
          <p:cNvSpPr>
            <a:spLocks noGrp="1"/>
          </p:cNvSpPr>
          <p:nvPr>
            <p:ph type="dt" sz="half" idx="10"/>
          </p:nvPr>
        </p:nvSpPr>
        <p:spPr/>
        <p:txBody>
          <a:bodyPr/>
          <a:lstStyle/>
          <a:p>
            <a:fld id="{57CBC189-D998-4C47-8DDA-AA904C8A30B8}" type="datetimeFigureOut">
              <a:rPr lang="en-US" smtClean="0"/>
              <a:t>9/5/2019</a:t>
            </a:fld>
            <a:endParaRPr lang="en-US"/>
          </a:p>
        </p:txBody>
      </p:sp>
      <p:sp>
        <p:nvSpPr>
          <p:cNvPr id="6" name="Footer Placeholder 5">
            <a:extLst>
              <a:ext uri="{FF2B5EF4-FFF2-40B4-BE49-F238E27FC236}">
                <a16:creationId xmlns:a16="http://schemas.microsoft.com/office/drawing/2014/main" id="{39A58102-D7DF-4FA6-A84A-091B9BF93F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EA361E-ECB5-4A34-8058-0720BADD9BEA}"/>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38923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D790F-D34C-437F-82B7-0499D27278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8333DA-8B1D-49DF-997F-D8C96DA2A6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8F0B304-03A7-47C4-BADB-B8EAA4E617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6E446C2-4A5B-4DE7-83D7-EDFF6AA1A218}"/>
              </a:ext>
            </a:extLst>
          </p:cNvPr>
          <p:cNvSpPr>
            <a:spLocks noGrp="1"/>
          </p:cNvSpPr>
          <p:nvPr>
            <p:ph type="dt" sz="half" idx="10"/>
          </p:nvPr>
        </p:nvSpPr>
        <p:spPr/>
        <p:txBody>
          <a:bodyPr/>
          <a:lstStyle/>
          <a:p>
            <a:fld id="{57CBC189-D998-4C47-8DDA-AA904C8A30B8}" type="datetimeFigureOut">
              <a:rPr lang="en-US" smtClean="0"/>
              <a:t>9/5/2019</a:t>
            </a:fld>
            <a:endParaRPr lang="en-US"/>
          </a:p>
        </p:txBody>
      </p:sp>
      <p:sp>
        <p:nvSpPr>
          <p:cNvPr id="6" name="Footer Placeholder 5">
            <a:extLst>
              <a:ext uri="{FF2B5EF4-FFF2-40B4-BE49-F238E27FC236}">
                <a16:creationId xmlns:a16="http://schemas.microsoft.com/office/drawing/2014/main" id="{291FEBB4-FED6-4BF3-9C78-4748C84F0D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67B68F-A7B0-409A-B86B-ECFFF08C6F27}"/>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1082599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image" Target="../media/image5.png"/><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image" Target="../media/image19.png"/><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image" Target="../media/image18.emf"/><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AD4AF6-BFDE-4248-88B7-B8A32F4C51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1E4D77-5171-4504-BE81-CCE580A3AD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F5EB68-DAE3-424B-B9EE-509845A485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CBC189-D998-4C47-8DDA-AA904C8A30B8}" type="datetimeFigureOut">
              <a:rPr lang="en-US" smtClean="0"/>
              <a:t>9/5/2019</a:t>
            </a:fld>
            <a:endParaRPr lang="en-US"/>
          </a:p>
        </p:txBody>
      </p:sp>
      <p:sp>
        <p:nvSpPr>
          <p:cNvPr id="5" name="Footer Placeholder 4">
            <a:extLst>
              <a:ext uri="{FF2B5EF4-FFF2-40B4-BE49-F238E27FC236}">
                <a16:creationId xmlns:a16="http://schemas.microsoft.com/office/drawing/2014/main" id="{38522189-404E-4509-BFC8-853592BA9E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1434A7-F0C0-4170-8B6A-870EC0F8F1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09107B-5CD9-45C5-865F-6828FE75E41C}" type="slidenum">
              <a:rPr lang="en-US" smtClean="0"/>
              <a:t>‹#›</a:t>
            </a:fld>
            <a:endParaRPr lang="en-US"/>
          </a:p>
        </p:txBody>
      </p:sp>
    </p:spTree>
    <p:extLst>
      <p:ext uri="{BB962C8B-B14F-4D97-AF65-F5344CB8AC3E}">
        <p14:creationId xmlns:p14="http://schemas.microsoft.com/office/powerpoint/2010/main" val="19905746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4" r:id="rId14"/>
    <p:sldLayoutId id="2147483701"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589350744"/>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8" r:id="rId26"/>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302551"/>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354450585"/>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Lst>
  <p:transition>
    <p:fade/>
  </p:transition>
  <p:txStyles>
    <p:titleStyle>
      <a:lvl1pPr algn="l" defTabSz="914367" rtl="0" eaLnBrk="1" latinLnBrk="0" hangingPunct="1">
        <a:lnSpc>
          <a:spcPct val="90000"/>
        </a:lnSpc>
        <a:spcBef>
          <a:spcPct val="0"/>
        </a:spcBef>
        <a:buNone/>
        <a:defRPr lang="en-US" sz="3725"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5.xml"/><Relationship Id="rId1" Type="http://schemas.openxmlformats.org/officeDocument/2006/relationships/tags" Target="../tags/tag1.xml"/><Relationship Id="rId5" Type="http://schemas.openxmlformats.org/officeDocument/2006/relationships/hyperlink" Target="https://nam06.safelinks.protection.outlook.com/?url=https://global.ainights.com&amp;data=02|01|nilesha@microsoft.com|e68161c478234363ca9908d69f49d1e1|72f988bf86f141af91ab2d7cd011db47|1|0|636871536766777072&amp;sdata=%2B6B%2BXbT1SwnJjI5jpdfnYjB2HuzlwzI8TYPlUeVsFbM%3D&amp;reserved=0" TargetMode="External"/><Relationship Id="rId4" Type="http://schemas.openxmlformats.org/officeDocument/2006/relationships/image" Target="../media/image2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38.xml"/><Relationship Id="rId4" Type="http://schemas.openxmlformats.org/officeDocument/2006/relationships/image" Target="../media/image45.svg"/></Relationships>
</file>

<file path=ppt/slides/_rels/slide1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notesSlide" Target="../notesSlides/notesSlide11.xml"/><Relationship Id="rId7" Type="http://schemas.openxmlformats.org/officeDocument/2006/relationships/image" Target="../media/image48.svg"/><Relationship Id="rId2" Type="http://schemas.openxmlformats.org/officeDocument/2006/relationships/slideLayout" Target="../slideLayouts/slideLayout9.xml"/><Relationship Id="rId1" Type="http://schemas.openxmlformats.org/officeDocument/2006/relationships/tags" Target="../tags/tag5.xml"/><Relationship Id="rId6" Type="http://schemas.openxmlformats.org/officeDocument/2006/relationships/image" Target="../media/image47.png"/><Relationship Id="rId11" Type="http://schemas.openxmlformats.org/officeDocument/2006/relationships/image" Target="../media/image52.svg"/><Relationship Id="rId5" Type="http://schemas.microsoft.com/office/2007/relationships/hdphoto" Target="../media/hdphoto1.wdp"/><Relationship Id="rId10" Type="http://schemas.openxmlformats.org/officeDocument/2006/relationships/image" Target="../media/image51.png"/><Relationship Id="rId4" Type="http://schemas.openxmlformats.org/officeDocument/2006/relationships/image" Target="../media/image46.png"/><Relationship Id="rId9" Type="http://schemas.openxmlformats.org/officeDocument/2006/relationships/image" Target="../media/image50.sv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9.xml"/><Relationship Id="rId1" Type="http://schemas.openxmlformats.org/officeDocument/2006/relationships/tags" Target="../tags/tag6.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4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67.png"/><Relationship Id="rId2" Type="http://schemas.openxmlformats.org/officeDocument/2006/relationships/notesSlide" Target="../notesSlides/notesSlide13.xml"/><Relationship Id="rId16" Type="http://schemas.openxmlformats.org/officeDocument/2006/relationships/image" Target="../media/image71.png"/><Relationship Id="rId1" Type="http://schemas.openxmlformats.org/officeDocument/2006/relationships/slideLayout" Target="../slideLayouts/slideLayout26.xml"/><Relationship Id="rId6" Type="http://schemas.openxmlformats.org/officeDocument/2006/relationships/diagramColors" Target="../diagrams/colors2.xml"/><Relationship Id="rId11" Type="http://schemas.openxmlformats.org/officeDocument/2006/relationships/image" Target="../media/image66.png"/><Relationship Id="rId5" Type="http://schemas.openxmlformats.org/officeDocument/2006/relationships/diagramQuickStyle" Target="../diagrams/quickStyle2.xml"/><Relationship Id="rId15" Type="http://schemas.openxmlformats.org/officeDocument/2006/relationships/image" Target="../media/image70.png"/><Relationship Id="rId10" Type="http://schemas.openxmlformats.org/officeDocument/2006/relationships/image" Target="../media/image65.png"/><Relationship Id="rId4" Type="http://schemas.openxmlformats.org/officeDocument/2006/relationships/diagramLayout" Target="../diagrams/layout2.xml"/><Relationship Id="rId9" Type="http://schemas.openxmlformats.org/officeDocument/2006/relationships/image" Target="../media/image64.png"/><Relationship Id="rId14" Type="http://schemas.openxmlformats.org/officeDocument/2006/relationships/image" Target="../media/image69.png"/></Relationships>
</file>

<file path=ppt/slides/_rels/slide18.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notesSlide" Target="../notesSlides/notesSlide14.xml"/><Relationship Id="rId1" Type="http://schemas.openxmlformats.org/officeDocument/2006/relationships/slideLayout" Target="../slideLayouts/slideLayout40.xml"/><Relationship Id="rId6" Type="http://schemas.openxmlformats.org/officeDocument/2006/relationships/image" Target="../media/image75.png"/><Relationship Id="rId11" Type="http://schemas.openxmlformats.org/officeDocument/2006/relationships/image" Target="../media/image80.jpeg"/><Relationship Id="rId5" Type="http://schemas.openxmlformats.org/officeDocument/2006/relationships/image" Target="../media/image74.png"/><Relationship Id="rId10" Type="http://schemas.openxmlformats.org/officeDocument/2006/relationships/image" Target="../media/image79.jpeg"/><Relationship Id="rId4" Type="http://schemas.openxmlformats.org/officeDocument/2006/relationships/image" Target="../media/image73.png"/><Relationship Id="rId9" Type="http://schemas.openxmlformats.org/officeDocument/2006/relationships/image" Target="../media/image78.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9.xml"/><Relationship Id="rId1" Type="http://schemas.openxmlformats.org/officeDocument/2006/relationships/tags" Target="../tags/tag7.xml"/></Relationships>
</file>

<file path=ppt/slides/_rels/slide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azure.microsoft.com/en-us/blog/new-azure-machine-learning-updates-simplify-and-accelerate-the-ml-lifecycle/" TargetMode="External"/><Relationship Id="rId1" Type="http://schemas.openxmlformats.org/officeDocument/2006/relationships/slideLayout" Target="../slideLayouts/slideLayout31.xml"/><Relationship Id="rId4" Type="http://schemas.openxmlformats.org/officeDocument/2006/relationships/hyperlink" Target="https://azure.microsoft.com/en-us/blog/simplifying-ai-with-automated-ml-no-code-web-interface/"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hyperlink" Target="https://azure.microsoft.com/en-us/blog/new-azure-machine-learning-updates-simplify-and-accelerate-the-ml-lifecycle/" TargetMode="External"/><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azure.microsoft.com/en-us/blog/new-azure-machine-learning-updates-simplify-and-accelerate-the-ml-lifecycle/" TargetMode="Externa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hyperlink" Target="https://aka.ms/automatedmlsamples" TargetMode="External"/><Relationship Id="rId3" Type="http://schemas.openxmlformats.org/officeDocument/2006/relationships/notesSlide" Target="../notesSlides/notesSlide15.xml"/><Relationship Id="rId7" Type="http://schemas.openxmlformats.org/officeDocument/2006/relationships/hyperlink" Target="https://aka.ms/automatedmldocs" TargetMode="External"/><Relationship Id="rId2" Type="http://schemas.openxmlformats.org/officeDocument/2006/relationships/slideLayout" Target="../slideLayouts/slideLayout58.xml"/><Relationship Id="rId1" Type="http://schemas.openxmlformats.org/officeDocument/2006/relationships/tags" Target="../tags/tag8.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hyperlink" Target="mailto:AskAutomatedML@microsoft.com?subject=Automated%20ML%20Feedback" TargetMode="External"/><Relationship Id="rId4" Type="http://schemas.openxmlformats.org/officeDocument/2006/relationships/hyperlink" Target="http://aka.ms/amlfree" TargetMode="External"/><Relationship Id="rId9" Type="http://schemas.openxmlformats.org/officeDocument/2006/relationships/hyperlink" Target="https://aka.ms/AutomatedML"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youtube.com/watch?v=xr5Z-QZ4V4s" TargetMode="External"/><Relationship Id="rId1" Type="http://schemas.openxmlformats.org/officeDocument/2006/relationships/slideLayout" Target="../slideLayouts/slideLayout6.xml"/><Relationship Id="rId4" Type="http://schemas.openxmlformats.org/officeDocument/2006/relationships/image" Target="../media/image31.svg"/></Relationships>
</file>

<file path=ppt/slides/_rels/slide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48.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8.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slideLayout" Target="../slideLayouts/slideLayout29.xml"/><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4.xml"/><Relationship Id="rId1" Type="http://schemas.openxmlformats.org/officeDocument/2006/relationships/tags" Target="../tags/tag4.xml"/><Relationship Id="rId6" Type="http://schemas.openxmlformats.org/officeDocument/2006/relationships/image" Target="../media/image43.jpg"/><Relationship Id="rId5" Type="http://schemas.openxmlformats.org/officeDocument/2006/relationships/image" Target="../media/image42.jpg"/><Relationship Id="rId4" Type="http://schemas.openxmlformats.org/officeDocument/2006/relationships/image" Target="../media/image41.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txBox="1">
            <a:spLocks/>
          </p:cNvSpPr>
          <p:nvPr/>
        </p:nvSpPr>
        <p:spPr bwMode="auto">
          <a:xfrm>
            <a:off x="270129" y="4711522"/>
            <a:ext cx="6270274" cy="660341"/>
          </a:xfrm>
          <a:prstGeom prst="rect">
            <a:avLst/>
          </a:prstGeom>
        </p:spPr>
        <p:txBody>
          <a:bodyPr vert="horz" wrap="square" lIns="164569" tIns="109712" rIns="164569" bIns="109712" rtlCol="0" anchor="t">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1307">
                      <a:srgbClr val="353535"/>
                    </a:gs>
                    <a:gs pos="30000">
                      <a:srgbClr val="353535"/>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defRPr/>
            </a:pPr>
            <a:r>
              <a:rPr lang="en-US" sz="1600"/>
              <a:t>AI Platform Team</a:t>
            </a:r>
          </a:p>
          <a:p>
            <a:pPr defTabSz="914367">
              <a:defRPr/>
            </a:pPr>
            <a:r>
              <a:rPr lang="en-US" sz="1600">
                <a:solidFill>
                  <a:schemeClr val="tx1"/>
                </a:solidFill>
                <a:latin typeface="Segoe UI Semilight"/>
              </a:rPr>
              <a:t>#</a:t>
            </a:r>
            <a:r>
              <a:rPr lang="en-US" sz="1600" err="1">
                <a:solidFill>
                  <a:schemeClr val="tx1"/>
                </a:solidFill>
                <a:latin typeface="Segoe UI Semilight"/>
              </a:rPr>
              <a:t>AIGlobalNight</a:t>
            </a:r>
            <a:endParaRPr lang="en-US" sz="1568">
              <a:solidFill>
                <a:schemeClr val="tx1"/>
              </a:solidFill>
              <a:latin typeface="Segoe UI Semilight"/>
            </a:endParaRPr>
          </a:p>
        </p:txBody>
      </p:sp>
      <p:sp>
        <p:nvSpPr>
          <p:cNvPr id="2" name="Title 1">
            <a:extLst>
              <a:ext uri="{FF2B5EF4-FFF2-40B4-BE49-F238E27FC236}">
                <a16:creationId xmlns:a16="http://schemas.microsoft.com/office/drawing/2014/main" id="{D73084B9-E37E-4841-ADE3-D1614D06A84A}"/>
              </a:ext>
            </a:extLst>
          </p:cNvPr>
          <p:cNvSpPr>
            <a:spLocks noGrp="1"/>
          </p:cNvSpPr>
          <p:nvPr>
            <p:ph type="title"/>
          </p:nvPr>
        </p:nvSpPr>
        <p:spPr>
          <a:xfrm>
            <a:off x="270129" y="2146478"/>
            <a:ext cx="8132296" cy="2332216"/>
          </a:xfrm>
        </p:spPr>
        <p:txBody>
          <a:bodyPr/>
          <a:lstStyle/>
          <a:p>
            <a:r>
              <a:rPr lang="en-US" sz="3600"/>
              <a:t>Democratizing &amp; Accelerating AI Through Automated Machine Learning </a:t>
            </a:r>
          </a:p>
        </p:txBody>
      </p:sp>
      <p:pic>
        <p:nvPicPr>
          <p:cNvPr id="5" name="Picture 4" descr="A picture containing indoor, floor&#10;&#10;Description automatically generated">
            <a:extLst>
              <a:ext uri="{FF2B5EF4-FFF2-40B4-BE49-F238E27FC236}">
                <a16:creationId xmlns:a16="http://schemas.microsoft.com/office/drawing/2014/main" id="{EC99A06C-EDC3-4798-8CFB-00A0A9CECC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866" y="3518978"/>
            <a:ext cx="2252763" cy="1357215"/>
          </a:xfrm>
          <a:prstGeom prst="rect">
            <a:avLst/>
          </a:prstGeom>
        </p:spPr>
      </p:pic>
      <p:sp>
        <p:nvSpPr>
          <p:cNvPr id="6" name="Rectangle 5">
            <a:extLst>
              <a:ext uri="{FF2B5EF4-FFF2-40B4-BE49-F238E27FC236}">
                <a16:creationId xmlns:a16="http://schemas.microsoft.com/office/drawing/2014/main" id="{BE896D4E-AFDE-4F9E-A632-C80D395E6C29}"/>
              </a:ext>
            </a:extLst>
          </p:cNvPr>
          <p:cNvSpPr/>
          <p:nvPr/>
        </p:nvSpPr>
        <p:spPr>
          <a:xfrm>
            <a:off x="3394755" y="4928682"/>
            <a:ext cx="1814984" cy="369332"/>
          </a:xfrm>
          <a:prstGeom prst="rect">
            <a:avLst/>
          </a:prstGeom>
        </p:spPr>
        <p:txBody>
          <a:bodyPr wrap="none">
            <a:spAutoFit/>
          </a:bodyPr>
          <a:lstStyle/>
          <a:p>
            <a:pPr lvl="0">
              <a:defRPr/>
            </a:pPr>
            <a:r>
              <a:rPr lang="en-US" spc="-98">
                <a:ln w="3175">
                  <a:noFill/>
                </a:ln>
                <a:latin typeface="Segoe UI Light"/>
                <a:cs typeface="Segoe UI" pitchFamily="34" charset="0"/>
                <a:hlinkClick r:id="rId5">
                  <a:extLst>
                    <a:ext uri="{A12FA001-AC4F-418D-AE19-62706E023703}">
                      <ahyp:hlinkClr xmlns:ahyp="http://schemas.microsoft.com/office/drawing/2018/hyperlinkcolor" val="tx"/>
                    </a:ext>
                  </a:extLst>
                </a:hlinkClick>
              </a:rPr>
              <a:t>global.ainights.com</a:t>
            </a:r>
            <a:endParaRPr lang="en-US" spc="-98">
              <a:ln w="3175">
                <a:noFill/>
              </a:ln>
              <a:latin typeface="Segoe UI Light"/>
              <a:cs typeface="Segoe UI" pitchFamily="34" charset="0"/>
            </a:endParaRPr>
          </a:p>
        </p:txBody>
      </p:sp>
    </p:spTree>
    <p:custDataLst>
      <p:tags r:id="rId1"/>
    </p:custDataLst>
    <p:extLst>
      <p:ext uri="{BB962C8B-B14F-4D97-AF65-F5344CB8AC3E}">
        <p14:creationId xmlns:p14="http://schemas.microsoft.com/office/powerpoint/2010/main" val="1308039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D24F1C5-AFA1-4EB9-B62D-87EF246C2E29}"/>
              </a:ext>
            </a:extLst>
          </p:cNvPr>
          <p:cNvSpPr/>
          <p:nvPr/>
        </p:nvSpPr>
        <p:spPr bwMode="auto">
          <a:xfrm>
            <a:off x="5577476" y="2780150"/>
            <a:ext cx="1669661"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Criterion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Loss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Min Samples Split</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Min Samples Leaf</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Others</a:t>
            </a:r>
          </a:p>
        </p:txBody>
      </p:sp>
      <p:sp>
        <p:nvSpPr>
          <p:cNvPr id="84" name="Rectangle 83">
            <a:extLst>
              <a:ext uri="{FF2B5EF4-FFF2-40B4-BE49-F238E27FC236}">
                <a16:creationId xmlns:a16="http://schemas.microsoft.com/office/drawing/2014/main" id="{92192048-1443-47D3-9B5E-3646ED6B16D2}"/>
              </a:ext>
            </a:extLst>
          </p:cNvPr>
          <p:cNvSpPr/>
          <p:nvPr/>
        </p:nvSpPr>
        <p:spPr bwMode="auto">
          <a:xfrm>
            <a:off x="5577476" y="2780150"/>
            <a:ext cx="1669661"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N </a:t>
            </a: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Neighbors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Weights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Metric</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Others</a:t>
            </a:r>
          </a:p>
        </p:txBody>
      </p:sp>
      <p:sp>
        <p:nvSpPr>
          <p:cNvPr id="33" name="Rectangle 32">
            <a:extLst>
              <a:ext uri="{FF2B5EF4-FFF2-40B4-BE49-F238E27FC236}">
                <a16:creationId xmlns:a16="http://schemas.microsoft.com/office/drawing/2014/main" id="{E85050E8-530B-48B8-8D30-6B4189AAC40C}"/>
              </a:ext>
            </a:extLst>
          </p:cNvPr>
          <p:cNvSpPr/>
          <p:nvPr/>
        </p:nvSpPr>
        <p:spPr bwMode="auto">
          <a:xfrm>
            <a:off x="3084709" y="2268043"/>
            <a:ext cx="2211940"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Which algorithm?</a:t>
            </a:r>
          </a:p>
        </p:txBody>
      </p:sp>
      <p:sp>
        <p:nvSpPr>
          <p:cNvPr id="42" name="Rectangle 41">
            <a:extLst>
              <a:ext uri="{FF2B5EF4-FFF2-40B4-BE49-F238E27FC236}">
                <a16:creationId xmlns:a16="http://schemas.microsoft.com/office/drawing/2014/main" id="{8DFBE1EA-D672-4BA2-8AC5-8F9258F9AE8E}"/>
              </a:ext>
            </a:extLst>
          </p:cNvPr>
          <p:cNvSpPr/>
          <p:nvPr/>
        </p:nvSpPr>
        <p:spPr bwMode="auto">
          <a:xfrm>
            <a:off x="5577476" y="2268043"/>
            <a:ext cx="2410588"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parameters?</a:t>
            </a:r>
          </a:p>
        </p:txBody>
      </p:sp>
      <p:sp>
        <p:nvSpPr>
          <p:cNvPr id="29" name="Rectangle 28">
            <a:extLst>
              <a:ext uri="{FF2B5EF4-FFF2-40B4-BE49-F238E27FC236}">
                <a16:creationId xmlns:a16="http://schemas.microsoft.com/office/drawing/2014/main" id="{22EE7413-F083-4FA4-B233-0BE9A60054A1}"/>
              </a:ext>
            </a:extLst>
          </p:cNvPr>
          <p:cNvSpPr/>
          <p:nvPr/>
        </p:nvSpPr>
        <p:spPr bwMode="auto">
          <a:xfrm>
            <a:off x="735582" y="2268043"/>
            <a:ext cx="2068299"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features?</a:t>
            </a:r>
          </a:p>
        </p:txBody>
      </p:sp>
      <p:sp>
        <p:nvSpPr>
          <p:cNvPr id="6" name="Rectangle 5">
            <a:extLst>
              <a:ext uri="{FF2B5EF4-FFF2-40B4-BE49-F238E27FC236}">
                <a16:creationId xmlns:a16="http://schemas.microsoft.com/office/drawing/2014/main" id="{1168F540-B516-4595-99BE-669BAE43E877}"/>
              </a:ext>
            </a:extLst>
          </p:cNvPr>
          <p:cNvSpPr/>
          <p:nvPr/>
        </p:nvSpPr>
        <p:spPr bwMode="auto">
          <a:xfrm>
            <a:off x="735582" y="2780150"/>
            <a:ext cx="1775864"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Mileage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Condition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Car brand</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Year of make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Regulations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9" name="Rectangle 8">
            <a:extLst>
              <a:ext uri="{FF2B5EF4-FFF2-40B4-BE49-F238E27FC236}">
                <a16:creationId xmlns:a16="http://schemas.microsoft.com/office/drawing/2014/main" id="{8613D47F-F817-488D-A5C9-E311626DB096}"/>
              </a:ext>
            </a:extLst>
          </p:cNvPr>
          <p:cNvSpPr/>
          <p:nvPr/>
        </p:nvSpPr>
        <p:spPr bwMode="auto">
          <a:xfrm>
            <a:off x="3084711" y="2780150"/>
            <a:ext cx="2281590"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Gradient Boosted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Nearest Neighbors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SVM</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Bayesian Regression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LGBM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12" name="Rectangle 11">
            <a:extLst>
              <a:ext uri="{FF2B5EF4-FFF2-40B4-BE49-F238E27FC236}">
                <a16:creationId xmlns:a16="http://schemas.microsoft.com/office/drawing/2014/main" id="{839EEEBE-474C-4A48-8C83-5F1694ABB77B}"/>
              </a:ext>
            </a:extLst>
          </p:cNvPr>
          <p:cNvSpPr/>
          <p:nvPr/>
        </p:nvSpPr>
        <p:spPr bwMode="auto">
          <a:xfrm>
            <a:off x="3084711" y="3156498"/>
            <a:ext cx="2084214" cy="33832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Nearest Neighbors</a:t>
            </a:r>
          </a:p>
        </p:txBody>
      </p:sp>
      <p:grpSp>
        <p:nvGrpSpPr>
          <p:cNvPr id="14" name="Group 13">
            <a:extLst>
              <a:ext uri="{FF2B5EF4-FFF2-40B4-BE49-F238E27FC236}">
                <a16:creationId xmlns:a16="http://schemas.microsoft.com/office/drawing/2014/main" id="{EB7F8B3D-BA5D-451F-A1DB-80D9356B9AD0}"/>
              </a:ext>
            </a:extLst>
          </p:cNvPr>
          <p:cNvGrpSpPr/>
          <p:nvPr/>
        </p:nvGrpSpPr>
        <p:grpSpPr>
          <a:xfrm>
            <a:off x="7295059" y="2917625"/>
            <a:ext cx="1450614" cy="147003"/>
            <a:chOff x="8120217" y="3558128"/>
            <a:chExt cx="1940664" cy="147003"/>
          </a:xfrm>
        </p:grpSpPr>
        <p:cxnSp>
          <p:nvCxnSpPr>
            <p:cNvPr id="15" name="Straight Connector 14">
              <a:extLst>
                <a:ext uri="{FF2B5EF4-FFF2-40B4-BE49-F238E27FC236}">
                  <a16:creationId xmlns:a16="http://schemas.microsoft.com/office/drawing/2014/main" id="{36E66D7F-221D-4A0D-A9EC-9E8497E2AEA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721B48-8884-4907-8896-F0A5619E29E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70DBDBC-C4D7-4D6E-9975-A40CD248796E}"/>
                </a:ext>
              </a:extLst>
            </p:cNvPr>
            <p:cNvGrpSpPr/>
            <p:nvPr/>
          </p:nvGrpSpPr>
          <p:grpSpPr>
            <a:xfrm>
              <a:off x="8335846" y="3593256"/>
              <a:ext cx="1509402" cy="111875"/>
              <a:chOff x="8335846" y="3498555"/>
              <a:chExt cx="1509402" cy="206573"/>
            </a:xfrm>
          </p:grpSpPr>
          <p:cxnSp>
            <p:nvCxnSpPr>
              <p:cNvPr id="18" name="Straight Connector 17">
                <a:extLst>
                  <a:ext uri="{FF2B5EF4-FFF2-40B4-BE49-F238E27FC236}">
                    <a16:creationId xmlns:a16="http://schemas.microsoft.com/office/drawing/2014/main" id="{33F4E9F9-A7BB-417B-B7D8-44E513C1E35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4471F8A-A6FF-478F-B21C-16B27F79EA1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BD7BAD-A456-4CDA-AAF2-5B28F66CF7AC}"/>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93968D-4ED1-4D98-BC02-7CE789FA38B2}"/>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F79CF59-778A-4310-9EAA-73FC5193DBEB}"/>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5C58FA-21CF-4D4E-8F85-D218ABD5DBD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307C462-2E34-4B78-AF4D-6D93FF61EB7D}"/>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482B236-4337-4E82-BF42-5F3BF652CD0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AE3E6691-849A-42CE-B310-226C974D8545}"/>
              </a:ext>
            </a:extLst>
          </p:cNvPr>
          <p:cNvGrpSpPr/>
          <p:nvPr/>
        </p:nvGrpSpPr>
        <p:grpSpPr>
          <a:xfrm>
            <a:off x="7295059" y="3257223"/>
            <a:ext cx="1450614" cy="146999"/>
            <a:chOff x="8120217" y="3558128"/>
            <a:chExt cx="1940664" cy="146999"/>
          </a:xfrm>
        </p:grpSpPr>
        <p:cxnSp>
          <p:nvCxnSpPr>
            <p:cNvPr id="27" name="Straight Connector 26">
              <a:extLst>
                <a:ext uri="{FF2B5EF4-FFF2-40B4-BE49-F238E27FC236}">
                  <a16:creationId xmlns:a16="http://schemas.microsoft.com/office/drawing/2014/main" id="{4A2AADB1-5ACB-4B06-8960-DA5B2CBA957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71EAF7-2482-48BE-B9D1-ED930A7D5255}"/>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B140EAB-319E-4A3D-BADD-1487F2A8610F}"/>
                </a:ext>
              </a:extLst>
            </p:cNvPr>
            <p:cNvGrpSpPr/>
            <p:nvPr/>
          </p:nvGrpSpPr>
          <p:grpSpPr>
            <a:xfrm>
              <a:off x="8335846" y="3592140"/>
              <a:ext cx="1509402" cy="112986"/>
              <a:chOff x="8335846" y="3496504"/>
              <a:chExt cx="1509402" cy="208625"/>
            </a:xfrm>
          </p:grpSpPr>
          <p:cxnSp>
            <p:nvCxnSpPr>
              <p:cNvPr id="31" name="Straight Connector 30">
                <a:extLst>
                  <a:ext uri="{FF2B5EF4-FFF2-40B4-BE49-F238E27FC236}">
                    <a16:creationId xmlns:a16="http://schemas.microsoft.com/office/drawing/2014/main" id="{E00BEBDB-ED9F-4CF4-86F8-6932A394656B}"/>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85136C-A8BF-418A-AC51-79F632211548}"/>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D7CE1A0-DB70-4794-98EC-7F2367C9D90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FE2E449-5E21-4074-AE06-FFA79787AFB8}"/>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693B8E-21A1-4B6A-B15E-5563F05446D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085440-B678-4A53-91EA-F68A0F5D3ABF}"/>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CADAF9-6666-4671-8DF5-6C4B0902B046}"/>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F39F7B7-30CE-40EC-BD52-084CB961FCF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42862650-122D-478D-A643-4F78F1CFC9AD}"/>
              </a:ext>
            </a:extLst>
          </p:cNvPr>
          <p:cNvGrpSpPr/>
          <p:nvPr/>
        </p:nvGrpSpPr>
        <p:grpSpPr>
          <a:xfrm>
            <a:off x="7295059" y="3596817"/>
            <a:ext cx="1450614" cy="147000"/>
            <a:chOff x="8120217" y="3558128"/>
            <a:chExt cx="1940664" cy="147000"/>
          </a:xfrm>
        </p:grpSpPr>
        <p:cxnSp>
          <p:nvCxnSpPr>
            <p:cNvPr id="41" name="Straight Connector 40">
              <a:extLst>
                <a:ext uri="{FF2B5EF4-FFF2-40B4-BE49-F238E27FC236}">
                  <a16:creationId xmlns:a16="http://schemas.microsoft.com/office/drawing/2014/main" id="{9D607C2D-C5DF-442D-8A48-59D656A91493}"/>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A20C60-AB0F-478B-8CA7-BFE6B3F9DBD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0211F3B-8C0B-4A97-9EA8-D67A0CB21FF3}"/>
                </a:ext>
              </a:extLst>
            </p:cNvPr>
            <p:cNvGrpSpPr/>
            <p:nvPr/>
          </p:nvGrpSpPr>
          <p:grpSpPr>
            <a:xfrm>
              <a:off x="8335846" y="3593752"/>
              <a:ext cx="1509402" cy="111376"/>
              <a:chOff x="8335846" y="3499477"/>
              <a:chExt cx="1509402" cy="205652"/>
            </a:xfrm>
          </p:grpSpPr>
          <p:cxnSp>
            <p:nvCxnSpPr>
              <p:cNvPr id="45" name="Straight Connector 44">
                <a:extLst>
                  <a:ext uri="{FF2B5EF4-FFF2-40B4-BE49-F238E27FC236}">
                    <a16:creationId xmlns:a16="http://schemas.microsoft.com/office/drawing/2014/main" id="{7F1B9279-5D72-436B-AA70-8DE4EE1BA9C3}"/>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EFC06FA-2399-48C8-B905-D7338CDD3CDC}"/>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4B3B114-19EA-47E8-BE1A-AABBCF4D4F21}"/>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817593F-BEB3-4069-B7AD-0436D92788C8}"/>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A67F6FE-9B8F-4A1B-A058-5414093A731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F0A976-453B-463F-91D6-0C611B815CBC}"/>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65DDC2-7B47-4B83-A0FB-2DC7C7C8BC1B}"/>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D3691DC-B356-4D59-99E2-0970AE2C758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B4CEA875-FCA7-44FB-A4C6-37F4D145A96D}"/>
              </a:ext>
            </a:extLst>
          </p:cNvPr>
          <p:cNvGrpSpPr/>
          <p:nvPr/>
        </p:nvGrpSpPr>
        <p:grpSpPr>
          <a:xfrm>
            <a:off x="7295059" y="3936411"/>
            <a:ext cx="1450614" cy="147002"/>
            <a:chOff x="8120217" y="3558128"/>
            <a:chExt cx="1940664" cy="147002"/>
          </a:xfrm>
        </p:grpSpPr>
        <p:cxnSp>
          <p:nvCxnSpPr>
            <p:cNvPr id="54" name="Straight Connector 53">
              <a:extLst>
                <a:ext uri="{FF2B5EF4-FFF2-40B4-BE49-F238E27FC236}">
                  <a16:creationId xmlns:a16="http://schemas.microsoft.com/office/drawing/2014/main" id="{B967AD7B-F52F-4B1F-B557-CDADFF492C20}"/>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E85ECC0-806C-4FB5-AAC3-F83E14B7B51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1E82DF8A-9DA7-42CE-A9D7-D153E0037A75}"/>
                </a:ext>
              </a:extLst>
            </p:cNvPr>
            <p:cNvGrpSpPr/>
            <p:nvPr/>
          </p:nvGrpSpPr>
          <p:grpSpPr>
            <a:xfrm>
              <a:off x="8335846" y="3595364"/>
              <a:ext cx="1509402" cy="109766"/>
              <a:chOff x="8335846" y="3502450"/>
              <a:chExt cx="1509402" cy="202679"/>
            </a:xfrm>
          </p:grpSpPr>
          <p:cxnSp>
            <p:nvCxnSpPr>
              <p:cNvPr id="57" name="Straight Connector 56">
                <a:extLst>
                  <a:ext uri="{FF2B5EF4-FFF2-40B4-BE49-F238E27FC236}">
                    <a16:creationId xmlns:a16="http://schemas.microsoft.com/office/drawing/2014/main" id="{B49411CB-20CD-4961-BCEF-F473BF9DE50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03961EE-4D11-41B0-A80C-6F74F6E972D2}"/>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EB82067-4994-4ABF-9DFE-E6EDD20ACAD8}"/>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3EC73D7-0229-49D8-9310-B919F1C32BD2}"/>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B320E5-A7E5-43E0-B8AA-F97D163948B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048D1FB-D453-418E-825B-CD0FE7434ECD}"/>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9C819F-C82D-4546-96FF-9F6354F14FA0}"/>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438182D-82AE-4512-8139-D435A9D2FB23}"/>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66" name="Isosceles Triangle 65">
            <a:extLst>
              <a:ext uri="{FF2B5EF4-FFF2-40B4-BE49-F238E27FC236}">
                <a16:creationId xmlns:a16="http://schemas.microsoft.com/office/drawing/2014/main" id="{B0DD8EC6-0046-4274-B5A9-B81B57C48785}"/>
              </a:ext>
            </a:extLst>
          </p:cNvPr>
          <p:cNvSpPr/>
          <p:nvPr/>
        </p:nvSpPr>
        <p:spPr bwMode="auto">
          <a:xfrm>
            <a:off x="8354730" y="2973188"/>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Isosceles Triangle 66">
            <a:extLst>
              <a:ext uri="{FF2B5EF4-FFF2-40B4-BE49-F238E27FC236}">
                <a16:creationId xmlns:a16="http://schemas.microsoft.com/office/drawing/2014/main" id="{B25060C6-9AA8-42B4-9FAE-2F09F4C71448}"/>
              </a:ext>
            </a:extLst>
          </p:cNvPr>
          <p:cNvSpPr/>
          <p:nvPr/>
        </p:nvSpPr>
        <p:spPr bwMode="auto">
          <a:xfrm>
            <a:off x="7712911" y="3312783"/>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Isosceles Triangle 67">
            <a:extLst>
              <a:ext uri="{FF2B5EF4-FFF2-40B4-BE49-F238E27FC236}">
                <a16:creationId xmlns:a16="http://schemas.microsoft.com/office/drawing/2014/main" id="{3DD55A1A-0126-4F4B-8DAB-7170E3312892}"/>
              </a:ext>
            </a:extLst>
          </p:cNvPr>
          <p:cNvSpPr/>
          <p:nvPr/>
        </p:nvSpPr>
        <p:spPr bwMode="auto">
          <a:xfrm>
            <a:off x="7863791" y="3652378"/>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Isosceles Triangle 68">
            <a:extLst>
              <a:ext uri="{FF2B5EF4-FFF2-40B4-BE49-F238E27FC236}">
                <a16:creationId xmlns:a16="http://schemas.microsoft.com/office/drawing/2014/main" id="{D4F56831-466C-490B-994D-C4E766A67456}"/>
              </a:ext>
            </a:extLst>
          </p:cNvPr>
          <p:cNvSpPr/>
          <p:nvPr/>
        </p:nvSpPr>
        <p:spPr bwMode="auto">
          <a:xfrm>
            <a:off x="7542627" y="3991973"/>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8073F30B-1B75-468A-9E11-233BEF8B686E}"/>
              </a:ext>
            </a:extLst>
          </p:cNvPr>
          <p:cNvSpPr/>
          <p:nvPr/>
        </p:nvSpPr>
        <p:spPr bwMode="auto">
          <a:xfrm>
            <a:off x="9571688" y="3743449"/>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50%</a:t>
            </a:r>
          </a:p>
        </p:txBody>
      </p:sp>
      <p:sp>
        <p:nvSpPr>
          <p:cNvPr id="74" name="TextBox 73">
            <a:extLst>
              <a:ext uri="{FF2B5EF4-FFF2-40B4-BE49-F238E27FC236}">
                <a16:creationId xmlns:a16="http://schemas.microsoft.com/office/drawing/2014/main" id="{5819BF1A-393F-4DC0-AAFF-F23D33A65562}"/>
              </a:ext>
            </a:extLst>
          </p:cNvPr>
          <p:cNvSpPr txBox="1"/>
          <p:nvPr/>
        </p:nvSpPr>
        <p:spPr>
          <a:xfrm>
            <a:off x="9605599" y="4225265"/>
            <a:ext cx="585417" cy="244682"/>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Model</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518" y="2767649"/>
            <a:ext cx="323919" cy="2410590"/>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7" name="Group 76">
            <a:extLst>
              <a:ext uri="{FF2B5EF4-FFF2-40B4-BE49-F238E27FC236}">
                <a16:creationId xmlns:a16="http://schemas.microsoft.com/office/drawing/2014/main" id="{77B495D5-2B30-4AA1-AA98-F45B619A2F83}"/>
              </a:ext>
            </a:extLst>
          </p:cNvPr>
          <p:cNvGrpSpPr/>
          <p:nvPr/>
        </p:nvGrpSpPr>
        <p:grpSpPr>
          <a:xfrm>
            <a:off x="588264" y="5680406"/>
            <a:ext cx="8661068" cy="663526"/>
            <a:chOff x="837632" y="5844616"/>
            <a:chExt cx="9792001" cy="663526"/>
          </a:xfrm>
        </p:grpSpPr>
        <p:cxnSp>
          <p:nvCxnSpPr>
            <p:cNvPr id="78" name="Connector: Elbow 77">
              <a:extLst>
                <a:ext uri="{FF2B5EF4-FFF2-40B4-BE49-F238E27FC236}">
                  <a16:creationId xmlns:a16="http://schemas.microsoft.com/office/drawing/2014/main" id="{CD9E5583-191B-46A7-89A0-4970E92444FC}"/>
                </a:ext>
              </a:extLst>
            </p:cNvPr>
            <p:cNvCxnSpPr>
              <a:cxnSpLocks/>
            </p:cNvCxnSpPr>
            <p:nvPr/>
          </p:nvCxnSpPr>
          <p:spPr>
            <a:xfrm rot="5400000">
              <a:off x="5727283" y="954965"/>
              <a:ext cx="12700" cy="9792001"/>
            </a:xfrm>
            <a:prstGeom prst="bentConnector3">
              <a:avLst>
                <a:gd name="adj1" fmla="val 2170835"/>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619FF23F-887C-46B1-9898-6C2E0700A7A2}"/>
                </a:ext>
              </a:extLst>
            </p:cNvPr>
            <p:cNvSpPr/>
            <p:nvPr/>
          </p:nvSpPr>
          <p:spPr bwMode="auto">
            <a:xfrm>
              <a:off x="5160653" y="6221910"/>
              <a:ext cx="1145960" cy="2862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Iterate</a:t>
              </a:r>
            </a:p>
          </p:txBody>
        </p:sp>
      </p:grpSp>
      <p:sp>
        <p:nvSpPr>
          <p:cNvPr id="80" name="Rectangle 79">
            <a:extLst>
              <a:ext uri="{FF2B5EF4-FFF2-40B4-BE49-F238E27FC236}">
                <a16:creationId xmlns:a16="http://schemas.microsoft.com/office/drawing/2014/main" id="{6C1DA2B4-1C0E-4041-B2C8-AE1DBE888000}"/>
              </a:ext>
            </a:extLst>
          </p:cNvPr>
          <p:cNvSpPr/>
          <p:nvPr/>
        </p:nvSpPr>
        <p:spPr bwMode="auto">
          <a:xfrm>
            <a:off x="9571688" y="3751867"/>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83" name="Rectangle 82">
            <a:extLst>
              <a:ext uri="{FF2B5EF4-FFF2-40B4-BE49-F238E27FC236}">
                <a16:creationId xmlns:a16="http://schemas.microsoft.com/office/drawing/2014/main" id="{766313DE-E1C9-40AE-938F-A49589B1BBD4}"/>
              </a:ext>
            </a:extLst>
          </p:cNvPr>
          <p:cNvSpPr/>
          <p:nvPr/>
        </p:nvSpPr>
        <p:spPr bwMode="auto">
          <a:xfrm>
            <a:off x="3084711" y="2805466"/>
            <a:ext cx="2084214" cy="33832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Gradient Boosted</a:t>
            </a:r>
          </a:p>
        </p:txBody>
      </p:sp>
      <p:grpSp>
        <p:nvGrpSpPr>
          <p:cNvPr id="97" name="Group 96">
            <a:extLst>
              <a:ext uri="{FF2B5EF4-FFF2-40B4-BE49-F238E27FC236}">
                <a16:creationId xmlns:a16="http://schemas.microsoft.com/office/drawing/2014/main" id="{A5076285-431D-44B4-824C-4F8DF6C6B7A4}"/>
              </a:ext>
            </a:extLst>
          </p:cNvPr>
          <p:cNvGrpSpPr/>
          <p:nvPr/>
        </p:nvGrpSpPr>
        <p:grpSpPr>
          <a:xfrm>
            <a:off x="736222" y="2831239"/>
            <a:ext cx="1859572" cy="1345646"/>
            <a:chOff x="887982" y="2981479"/>
            <a:chExt cx="1859572" cy="1345646"/>
          </a:xfrm>
          <a:solidFill>
            <a:schemeClr val="tx2"/>
          </a:solidFill>
        </p:grpSpPr>
        <p:sp>
          <p:nvSpPr>
            <p:cNvPr id="98" name="Rectangle 97">
              <a:extLst>
                <a:ext uri="{FF2B5EF4-FFF2-40B4-BE49-F238E27FC236}">
                  <a16:creationId xmlns:a16="http://schemas.microsoft.com/office/drawing/2014/main" id="{2DB19555-5C4A-423A-81BC-6D0081323C7C}"/>
                </a:ext>
              </a:extLst>
            </p:cNvPr>
            <p:cNvSpPr/>
            <p:nvPr/>
          </p:nvSpPr>
          <p:spPr bwMode="auto">
            <a:xfrm>
              <a:off x="887982" y="2981479"/>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Mileage</a:t>
              </a:r>
            </a:p>
          </p:txBody>
        </p:sp>
        <p:sp>
          <p:nvSpPr>
            <p:cNvPr id="99" name="Rectangle 98">
              <a:extLst>
                <a:ext uri="{FF2B5EF4-FFF2-40B4-BE49-F238E27FC236}">
                  <a16:creationId xmlns:a16="http://schemas.microsoft.com/office/drawing/2014/main" id="{71FE8245-9253-4C95-833E-F8CE7A73D919}"/>
                </a:ext>
              </a:extLst>
            </p:cNvPr>
            <p:cNvSpPr/>
            <p:nvPr/>
          </p:nvSpPr>
          <p:spPr bwMode="auto">
            <a:xfrm>
              <a:off x="887982" y="3681363"/>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Car brand</a:t>
              </a:r>
            </a:p>
          </p:txBody>
        </p:sp>
        <p:sp>
          <p:nvSpPr>
            <p:cNvPr id="103" name="Rectangle 102">
              <a:extLst>
                <a:ext uri="{FF2B5EF4-FFF2-40B4-BE49-F238E27FC236}">
                  <a16:creationId xmlns:a16="http://schemas.microsoft.com/office/drawing/2014/main" id="{A5C9A6E2-03E2-4179-B9E9-43BE2661A750}"/>
                </a:ext>
              </a:extLst>
            </p:cNvPr>
            <p:cNvSpPr/>
            <p:nvPr/>
          </p:nvSpPr>
          <p:spPr bwMode="auto">
            <a:xfrm>
              <a:off x="887982" y="4031659"/>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Year of make</a:t>
              </a:r>
            </a:p>
          </p:txBody>
        </p:sp>
      </p:grpSp>
      <p:grpSp>
        <p:nvGrpSpPr>
          <p:cNvPr id="82" name="Group 81">
            <a:extLst>
              <a:ext uri="{FF2B5EF4-FFF2-40B4-BE49-F238E27FC236}">
                <a16:creationId xmlns:a16="http://schemas.microsoft.com/office/drawing/2014/main" id="{112BEC75-D81D-4186-8772-659189043A0B}"/>
              </a:ext>
            </a:extLst>
          </p:cNvPr>
          <p:cNvGrpSpPr/>
          <p:nvPr/>
        </p:nvGrpSpPr>
        <p:grpSpPr>
          <a:xfrm>
            <a:off x="736222" y="3181181"/>
            <a:ext cx="1859572" cy="995704"/>
            <a:chOff x="887982" y="3331421"/>
            <a:chExt cx="1859572" cy="995704"/>
          </a:xfrm>
          <a:solidFill>
            <a:schemeClr val="tx2"/>
          </a:solidFill>
        </p:grpSpPr>
        <p:sp>
          <p:nvSpPr>
            <p:cNvPr id="87" name="Rectangle 86">
              <a:extLst>
                <a:ext uri="{FF2B5EF4-FFF2-40B4-BE49-F238E27FC236}">
                  <a16:creationId xmlns:a16="http://schemas.microsoft.com/office/drawing/2014/main" id="{893B809B-6138-4491-82C4-842FA4297CF5}"/>
                </a:ext>
              </a:extLst>
            </p:cNvPr>
            <p:cNvSpPr/>
            <p:nvPr/>
          </p:nvSpPr>
          <p:spPr bwMode="auto">
            <a:xfrm>
              <a:off x="887982" y="3681363"/>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Car brand</a:t>
              </a:r>
            </a:p>
          </p:txBody>
        </p:sp>
        <p:sp>
          <p:nvSpPr>
            <p:cNvPr id="88" name="Rectangle 87">
              <a:extLst>
                <a:ext uri="{FF2B5EF4-FFF2-40B4-BE49-F238E27FC236}">
                  <a16:creationId xmlns:a16="http://schemas.microsoft.com/office/drawing/2014/main" id="{F10017AA-64D2-4E65-84D5-C84A8DD03586}"/>
                </a:ext>
              </a:extLst>
            </p:cNvPr>
            <p:cNvSpPr/>
            <p:nvPr/>
          </p:nvSpPr>
          <p:spPr bwMode="auto">
            <a:xfrm>
              <a:off x="887982" y="4031659"/>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Year of make</a:t>
              </a:r>
            </a:p>
          </p:txBody>
        </p:sp>
        <p:sp>
          <p:nvSpPr>
            <p:cNvPr id="89" name="Rectangle 88">
              <a:extLst>
                <a:ext uri="{FF2B5EF4-FFF2-40B4-BE49-F238E27FC236}">
                  <a16:creationId xmlns:a16="http://schemas.microsoft.com/office/drawing/2014/main" id="{EF5445C5-73C5-489C-9D10-B4969B450FE9}"/>
                </a:ext>
              </a:extLst>
            </p:cNvPr>
            <p:cNvSpPr/>
            <p:nvPr/>
          </p:nvSpPr>
          <p:spPr bwMode="auto">
            <a:xfrm>
              <a:off x="887982" y="3331421"/>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Condition</a:t>
              </a:r>
            </a:p>
          </p:txBody>
        </p:sp>
      </p:grpSp>
      <p:grpSp>
        <p:nvGrpSpPr>
          <p:cNvPr id="81" name="Group 80">
            <a:extLst>
              <a:ext uri="{FF2B5EF4-FFF2-40B4-BE49-F238E27FC236}">
                <a16:creationId xmlns:a16="http://schemas.microsoft.com/office/drawing/2014/main" id="{ACF85DC9-5BD9-4A30-A0F4-9AD7F813FBBF}"/>
              </a:ext>
            </a:extLst>
          </p:cNvPr>
          <p:cNvGrpSpPr/>
          <p:nvPr/>
        </p:nvGrpSpPr>
        <p:grpSpPr>
          <a:xfrm>
            <a:off x="7295059" y="4281370"/>
            <a:ext cx="1450614" cy="147002"/>
            <a:chOff x="8120217" y="3558128"/>
            <a:chExt cx="1940664" cy="147002"/>
          </a:xfrm>
        </p:grpSpPr>
        <p:cxnSp>
          <p:nvCxnSpPr>
            <p:cNvPr id="86" name="Straight Connector 85">
              <a:extLst>
                <a:ext uri="{FF2B5EF4-FFF2-40B4-BE49-F238E27FC236}">
                  <a16:creationId xmlns:a16="http://schemas.microsoft.com/office/drawing/2014/main" id="{FD831044-E06F-46BE-B791-C4588AA8B0FD}"/>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673CF05-855A-42F6-B8B4-6815B4183A8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70EB13C6-CB43-4DFB-ACBA-BA73ADB8BA5A}"/>
                </a:ext>
              </a:extLst>
            </p:cNvPr>
            <p:cNvGrpSpPr/>
            <p:nvPr/>
          </p:nvGrpSpPr>
          <p:grpSpPr>
            <a:xfrm>
              <a:off x="8335846" y="3595364"/>
              <a:ext cx="1509402" cy="109766"/>
              <a:chOff x="8335846" y="3502450"/>
              <a:chExt cx="1509402" cy="202679"/>
            </a:xfrm>
          </p:grpSpPr>
          <p:cxnSp>
            <p:nvCxnSpPr>
              <p:cNvPr id="92" name="Straight Connector 91">
                <a:extLst>
                  <a:ext uri="{FF2B5EF4-FFF2-40B4-BE49-F238E27FC236}">
                    <a16:creationId xmlns:a16="http://schemas.microsoft.com/office/drawing/2014/main" id="{36177D08-0A16-4664-BCEF-F8466BAA5189}"/>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8327A26-4063-4476-A929-43C18A757171}"/>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135E53D-F0C8-4E22-A844-588BEFBD230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87D8D64-1156-4C04-AC90-9AFA7DFFD56F}"/>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1925A22-FA2D-4017-A757-00855BF459B8}"/>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F5EC524-7BB5-43E7-8A12-AB79994538B1}"/>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4FFD033-D313-436C-B4DD-4B40BA2517DF}"/>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6C3F520-E24D-45F8-8BA0-3C8FC04BB182}"/>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04" name="Isosceles Triangle 103">
            <a:extLst>
              <a:ext uri="{FF2B5EF4-FFF2-40B4-BE49-F238E27FC236}">
                <a16:creationId xmlns:a16="http://schemas.microsoft.com/office/drawing/2014/main" id="{6445037D-370B-4B1F-84C2-A80D4B35AC29}"/>
              </a:ext>
            </a:extLst>
          </p:cNvPr>
          <p:cNvSpPr/>
          <p:nvPr/>
        </p:nvSpPr>
        <p:spPr bwMode="auto">
          <a:xfrm>
            <a:off x="8193551" y="4336929"/>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Title 2">
            <a:extLst>
              <a:ext uri="{FF2B5EF4-FFF2-40B4-BE49-F238E27FC236}">
                <a16:creationId xmlns:a16="http://schemas.microsoft.com/office/drawing/2014/main" id="{3DF5360C-C4EC-49A0-BB88-FBEFC680A57F}"/>
              </a:ext>
            </a:extLst>
          </p:cNvPr>
          <p:cNvSpPr>
            <a:spLocks noGrp="1"/>
          </p:cNvSpPr>
          <p:nvPr>
            <p:ph type="title"/>
          </p:nvPr>
        </p:nvSpPr>
        <p:spPr>
          <a:xfrm>
            <a:off x="735754" y="339959"/>
            <a:ext cx="11128895" cy="1107996"/>
          </a:xfrm>
        </p:spPr>
        <p:txBody>
          <a:bodyPr>
            <a:noAutofit/>
          </a:bodyPr>
          <a:lstStyle/>
          <a:p>
            <a:r>
              <a:rPr lang="en-US">
                <a:latin typeface="Segoe UI Light" panose="020B0502040204020203" pitchFamily="34" charset="0"/>
                <a:cs typeface="Segoe UI Light" panose="020B0502040204020203" pitchFamily="34" charset="0"/>
              </a:rPr>
              <a:t>Model Creation Is Typically Time-Consuming</a:t>
            </a:r>
          </a:p>
        </p:txBody>
      </p:sp>
    </p:spTree>
    <p:extLst>
      <p:ext uri="{BB962C8B-B14F-4D97-AF65-F5344CB8AC3E}">
        <p14:creationId xmlns:p14="http://schemas.microsoft.com/office/powerpoint/2010/main" val="218558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right)">
                                      <p:cBhvr>
                                        <p:cTn id="7" dur="1000"/>
                                        <p:tgtEl>
                                          <p:spTgt spid="77"/>
                                        </p:tgtEl>
                                      </p:cBhvr>
                                    </p:animEffect>
                                  </p:childTnLst>
                                </p:cTn>
                              </p:par>
                              <p:par>
                                <p:cTn id="8" presetID="42" presetClass="path" presetSubtype="0" accel="50000" decel="50000" fill="hold" grpId="0" nodeType="withEffect">
                                  <p:stCondLst>
                                    <p:cond delay="0"/>
                                  </p:stCondLst>
                                  <p:childTnLst>
                                    <p:animMotion origin="layout" path="M 1.04167E-6 4.44444E-6 L 0.14284 -0.20348 " pathEditMode="relative" rAng="0" ptsTypes="AA">
                                      <p:cBhvr>
                                        <p:cTn id="9" dur="750" fill="hold"/>
                                        <p:tgtEl>
                                          <p:spTgt spid="80"/>
                                        </p:tgtEl>
                                        <p:attrNameLst>
                                          <p:attrName>ppt_x</p:attrName>
                                          <p:attrName>ppt_y</p:attrName>
                                        </p:attrNameLst>
                                      </p:cBhvr>
                                      <p:rCtr x="7135" y="-10185"/>
                                    </p:animMotion>
                                  </p:childTnLst>
                                </p:cTn>
                              </p:par>
                            </p:childTnLst>
                          </p:cTn>
                        </p:par>
                        <p:par>
                          <p:cTn id="10" fill="hold">
                            <p:stCondLst>
                              <p:cond delay="1000"/>
                            </p:stCondLst>
                            <p:childTnLst>
                              <p:par>
                                <p:cTn id="11" presetID="10" presetClass="entr" presetSubtype="0" fill="hold" nodeType="afterEffect">
                                  <p:stCondLst>
                                    <p:cond delay="25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500"/>
                                        <p:tgtEl>
                                          <p:spTgt spid="82"/>
                                        </p:tgtEl>
                                      </p:cBhvr>
                                    </p:animEffect>
                                  </p:childTnLst>
                                </p:cTn>
                              </p:par>
                            </p:childTnLst>
                          </p:cTn>
                        </p:par>
                        <p:par>
                          <p:cTn id="14" fill="hold">
                            <p:stCondLst>
                              <p:cond delay="1750"/>
                            </p:stCondLst>
                            <p:childTnLst>
                              <p:par>
                                <p:cTn id="15" presetID="22" presetClass="entr" presetSubtype="1"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par>
                                <p:cTn id="18" presetID="22" presetClass="exit" presetSubtype="1" fill="hold" grpId="0" nodeType="withEffect">
                                  <p:stCondLst>
                                    <p:cond delay="0"/>
                                  </p:stCondLst>
                                  <p:childTnLst>
                                    <p:animEffect transition="out" filter="wipe(up)">
                                      <p:cBhvr>
                                        <p:cTn id="19" dur="500"/>
                                        <p:tgtEl>
                                          <p:spTgt spid="83"/>
                                        </p:tgtEl>
                                      </p:cBhvr>
                                    </p:animEffect>
                                    <p:set>
                                      <p:cBhvr>
                                        <p:cTn id="20" dur="1" fill="hold">
                                          <p:stCondLst>
                                            <p:cond delay="499"/>
                                          </p:stCondLst>
                                        </p:cTn>
                                        <p:tgtEl>
                                          <p:spTgt spid="8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84"/>
                                        </p:tgtEl>
                                        <p:attrNameLst>
                                          <p:attrName>style.visibility</p:attrName>
                                        </p:attrNameLst>
                                      </p:cBhvr>
                                      <p:to>
                                        <p:strVal val="visible"/>
                                      </p:to>
                                    </p:set>
                                    <p:animEffect transition="in" filter="fade">
                                      <p:cBhvr>
                                        <p:cTn id="23" dur="500"/>
                                        <p:tgtEl>
                                          <p:spTgt spid="84"/>
                                        </p:tgtEl>
                                      </p:cBhvr>
                                    </p:animEffect>
                                  </p:childTnLst>
                                </p:cTn>
                              </p:par>
                              <p:par>
                                <p:cTn id="24" presetID="10" presetClass="exit" presetSubtype="0" fill="hold" grpId="0" nodeType="withEffect">
                                  <p:stCondLst>
                                    <p:cond delay="0"/>
                                  </p:stCondLst>
                                  <p:childTnLst>
                                    <p:animEffect transition="out" filter="fad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childTnLst>
                          </p:cTn>
                        </p:par>
                        <p:par>
                          <p:cTn id="27" fill="hold">
                            <p:stCondLst>
                              <p:cond delay="2250"/>
                            </p:stCondLst>
                            <p:childTnLst>
                              <p:par>
                                <p:cTn id="28" presetID="63" presetClass="path" presetSubtype="0" accel="24000" decel="50000" fill="hold" grpId="0" nodeType="afterEffect">
                                  <p:stCondLst>
                                    <p:cond delay="0"/>
                                  </p:stCondLst>
                                  <p:childTnLst>
                                    <p:animMotion origin="layout" path="M 4.58333E-6 3.7037E-6 L -0.05287 3.7037E-6 " pathEditMode="relative" rAng="0" ptsTypes="AA">
                                      <p:cBhvr>
                                        <p:cTn id="29" dur="750" fill="hold"/>
                                        <p:tgtEl>
                                          <p:spTgt spid="66"/>
                                        </p:tgtEl>
                                        <p:attrNameLst>
                                          <p:attrName>ppt_x</p:attrName>
                                          <p:attrName>ppt_y</p:attrName>
                                        </p:attrNameLst>
                                      </p:cBhvr>
                                      <p:rCtr x="-2643" y="0"/>
                                    </p:animMotion>
                                  </p:childTnLst>
                                </p:cTn>
                              </p:par>
                              <p:par>
                                <p:cTn id="30" presetID="63" presetClass="path" presetSubtype="0" accel="24000" decel="50000" fill="hold" grpId="0" nodeType="withEffect">
                                  <p:stCondLst>
                                    <p:cond delay="0"/>
                                  </p:stCondLst>
                                  <p:childTnLst>
                                    <p:animMotion origin="layout" path="M -1.25E-6 -3.33333E-6 L 0.07904 -3.33333E-6 " pathEditMode="relative" rAng="0" ptsTypes="AA">
                                      <p:cBhvr>
                                        <p:cTn id="31" dur="750" fill="hold"/>
                                        <p:tgtEl>
                                          <p:spTgt spid="67"/>
                                        </p:tgtEl>
                                        <p:attrNameLst>
                                          <p:attrName>ppt_x</p:attrName>
                                          <p:attrName>ppt_y</p:attrName>
                                        </p:attrNameLst>
                                      </p:cBhvr>
                                      <p:rCtr x="3945" y="0"/>
                                    </p:animMotion>
                                  </p:childTnLst>
                                </p:cTn>
                              </p:par>
                              <p:par>
                                <p:cTn id="32" presetID="63" presetClass="path" presetSubtype="0" accel="50000" decel="50000" fill="hold" grpId="0" nodeType="withEffect">
                                  <p:stCondLst>
                                    <p:cond delay="0"/>
                                  </p:stCondLst>
                                  <p:childTnLst>
                                    <p:animMotion origin="layout" path="M -1.04167E-6 -3.7037E-7 L 0.0138 -3.7037E-7 " pathEditMode="relative" rAng="0" ptsTypes="AA">
                                      <p:cBhvr>
                                        <p:cTn id="33" dur="750" fill="hold"/>
                                        <p:tgtEl>
                                          <p:spTgt spid="68"/>
                                        </p:tgtEl>
                                        <p:attrNameLst>
                                          <p:attrName>ppt_x</p:attrName>
                                          <p:attrName>ppt_y</p:attrName>
                                        </p:attrNameLst>
                                      </p:cBhvr>
                                      <p:rCtr x="690" y="0"/>
                                    </p:animMotion>
                                  </p:childTnLst>
                                </p:cTn>
                              </p:par>
                              <p:par>
                                <p:cTn id="34" presetID="63" presetClass="path" presetSubtype="0" accel="24000" decel="50000" fill="hold" grpId="0" nodeType="withEffect">
                                  <p:stCondLst>
                                    <p:cond delay="0"/>
                                  </p:stCondLst>
                                  <p:childTnLst>
                                    <p:animMotion origin="layout" path="M 1.25E-6 2.59259E-6 L 0.06667 2.59259E-6 " pathEditMode="relative" rAng="0" ptsTypes="AA">
                                      <p:cBhvr>
                                        <p:cTn id="35" dur="750" fill="hold"/>
                                        <p:tgtEl>
                                          <p:spTgt spid="69"/>
                                        </p:tgtEl>
                                        <p:attrNameLst>
                                          <p:attrName>ppt_x</p:attrName>
                                          <p:attrName>ppt_y</p:attrName>
                                        </p:attrNameLst>
                                      </p:cBhvr>
                                      <p:rCtr x="3333" y="0"/>
                                    </p:animMotion>
                                  </p:childTnLst>
                                </p:cTn>
                              </p:par>
                              <p:par>
                                <p:cTn id="36" presetID="63" presetClass="path" presetSubtype="0" accel="24000" decel="50000" fill="hold" grpId="0" nodeType="withEffect">
                                  <p:stCondLst>
                                    <p:cond delay="0"/>
                                  </p:stCondLst>
                                  <p:childTnLst>
                                    <p:animMotion origin="layout" path="M -4.16667E-6 -3.7037E-7 L 0.02709 -3.7037E-7 " pathEditMode="relative" rAng="0" ptsTypes="AA">
                                      <p:cBhvr>
                                        <p:cTn id="37" dur="750" fill="hold"/>
                                        <p:tgtEl>
                                          <p:spTgt spid="104"/>
                                        </p:tgtEl>
                                        <p:attrNameLst>
                                          <p:attrName>ppt_x</p:attrName>
                                          <p:attrName>ppt_y</p:attrName>
                                        </p:attrNameLst>
                                      </p:cBhvr>
                                      <p:rCtr x="1354" y="0"/>
                                    </p:animMotion>
                                  </p:childTnLst>
                                </p:cTn>
                              </p:par>
                            </p:childTnLst>
                          </p:cTn>
                        </p:par>
                        <p:par>
                          <p:cTn id="38" fill="hold">
                            <p:stCondLst>
                              <p:cond delay="3000"/>
                            </p:stCondLst>
                            <p:childTnLst>
                              <p:par>
                                <p:cTn id="39" presetID="22" presetClass="entr" presetSubtype="8" fill="hold" grpId="0" nodeType="after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wipe(left)">
                                      <p:cBhvr>
                                        <p:cTn id="41" dur="500"/>
                                        <p:tgtEl>
                                          <p:spTgt spid="73"/>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74"/>
                                        </p:tgtEl>
                                        <p:attrNameLst>
                                          <p:attrName>style.visibility</p:attrName>
                                        </p:attrNameLst>
                                      </p:cBhvr>
                                      <p:to>
                                        <p:strVal val="visible"/>
                                      </p:to>
                                    </p:set>
                                    <p:animEffect transition="in" filter="wipe(left)">
                                      <p:cBhvr>
                                        <p:cTn id="44"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4" grpId="0"/>
      <p:bldP spid="12" grpId="0" animBg="1"/>
      <p:bldP spid="66" grpId="0" animBg="1"/>
      <p:bldP spid="67" grpId="0" animBg="1"/>
      <p:bldP spid="68" grpId="0" animBg="1"/>
      <p:bldP spid="69" grpId="0" animBg="1"/>
      <p:bldP spid="73" grpId="0" animBg="1"/>
      <p:bldP spid="74" grpId="0"/>
      <p:bldP spid="80" grpId="0" animBg="1"/>
      <p:bldP spid="83" grpId="0" animBg="1"/>
      <p:bldP spid="10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D8AE1ED-2270-4A61-B841-2FB66EFCD65D}"/>
              </a:ext>
            </a:extLst>
          </p:cNvPr>
          <p:cNvGrpSpPr/>
          <p:nvPr/>
        </p:nvGrpSpPr>
        <p:grpSpPr>
          <a:xfrm>
            <a:off x="5884446" y="3044537"/>
            <a:ext cx="1450614" cy="1505382"/>
            <a:chOff x="5884446" y="3044537"/>
            <a:chExt cx="1450614" cy="1505382"/>
          </a:xfrm>
        </p:grpSpPr>
        <p:grpSp>
          <p:nvGrpSpPr>
            <p:cNvPr id="37" name="Group 36">
              <a:extLst>
                <a:ext uri="{FF2B5EF4-FFF2-40B4-BE49-F238E27FC236}">
                  <a16:creationId xmlns:a16="http://schemas.microsoft.com/office/drawing/2014/main" id="{A995BB77-5A05-41A6-9266-9ADBB2F88266}"/>
                </a:ext>
              </a:extLst>
            </p:cNvPr>
            <p:cNvGrpSpPr/>
            <p:nvPr/>
          </p:nvGrpSpPr>
          <p:grpSpPr>
            <a:xfrm>
              <a:off x="5884446" y="3044537"/>
              <a:ext cx="1450614" cy="147003"/>
              <a:chOff x="8120217" y="3558128"/>
              <a:chExt cx="1940664" cy="147003"/>
            </a:xfrm>
          </p:grpSpPr>
          <p:cxnSp>
            <p:nvCxnSpPr>
              <p:cNvPr id="38" name="Straight Connector 37">
                <a:extLst>
                  <a:ext uri="{FF2B5EF4-FFF2-40B4-BE49-F238E27FC236}">
                    <a16:creationId xmlns:a16="http://schemas.microsoft.com/office/drawing/2014/main" id="{A2C03983-943E-4E59-8383-78832CD2E20F}"/>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CFA1416-A1B0-46EB-AA53-BA421B3A6A62}"/>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63FEEBB4-CF81-4A62-A145-6BB88C917CEF}"/>
                  </a:ext>
                </a:extLst>
              </p:cNvPr>
              <p:cNvGrpSpPr/>
              <p:nvPr/>
            </p:nvGrpSpPr>
            <p:grpSpPr>
              <a:xfrm>
                <a:off x="8335846" y="3593256"/>
                <a:ext cx="1509402" cy="111875"/>
                <a:chOff x="8335846" y="3498555"/>
                <a:chExt cx="1509402" cy="206573"/>
              </a:xfrm>
            </p:grpSpPr>
            <p:cxnSp>
              <p:nvCxnSpPr>
                <p:cNvPr id="41" name="Straight Connector 40">
                  <a:extLst>
                    <a:ext uri="{FF2B5EF4-FFF2-40B4-BE49-F238E27FC236}">
                      <a16:creationId xmlns:a16="http://schemas.microsoft.com/office/drawing/2014/main" id="{ABE1743D-D1F2-43E7-B341-1A20A333C275}"/>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C39D94C-F515-4933-9AF5-4B2CFA4290EE}"/>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EC3DB11-A16E-4FA3-81C1-F37D64614F79}"/>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901AC9C-3A65-48E6-8B46-C286C1AB0A94}"/>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F4013FE-06AA-432A-B791-C38C54872705}"/>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40B3E34-315A-43D8-AA4B-023448EFED5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BC5764D-496A-4C25-8E2B-2168EE748EB2}"/>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3933A55-06DD-421E-8217-539D482A68B2}"/>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FBC36DC7-6421-41AA-90FB-4B930E7F7699}"/>
                </a:ext>
              </a:extLst>
            </p:cNvPr>
            <p:cNvGrpSpPr/>
            <p:nvPr/>
          </p:nvGrpSpPr>
          <p:grpSpPr>
            <a:xfrm>
              <a:off x="5884446" y="3384135"/>
              <a:ext cx="1450614" cy="146999"/>
              <a:chOff x="8120217" y="3558128"/>
              <a:chExt cx="1940664" cy="146999"/>
            </a:xfrm>
          </p:grpSpPr>
          <p:cxnSp>
            <p:nvCxnSpPr>
              <p:cNvPr id="51" name="Straight Connector 50">
                <a:extLst>
                  <a:ext uri="{FF2B5EF4-FFF2-40B4-BE49-F238E27FC236}">
                    <a16:creationId xmlns:a16="http://schemas.microsoft.com/office/drawing/2014/main" id="{FF018632-D3DD-4FB4-B439-BA2DE4ECF3EB}"/>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DA117C8-247D-4054-83E9-865713E71A63}"/>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2349FF8E-577E-498D-AB2F-B28E2E1BD54A}"/>
                  </a:ext>
                </a:extLst>
              </p:cNvPr>
              <p:cNvGrpSpPr/>
              <p:nvPr/>
            </p:nvGrpSpPr>
            <p:grpSpPr>
              <a:xfrm>
                <a:off x="8335846" y="3592140"/>
                <a:ext cx="1509402" cy="112986"/>
                <a:chOff x="8335846" y="3496504"/>
                <a:chExt cx="1509402" cy="208625"/>
              </a:xfrm>
            </p:grpSpPr>
            <p:cxnSp>
              <p:nvCxnSpPr>
                <p:cNvPr id="54" name="Straight Connector 53">
                  <a:extLst>
                    <a:ext uri="{FF2B5EF4-FFF2-40B4-BE49-F238E27FC236}">
                      <a16:creationId xmlns:a16="http://schemas.microsoft.com/office/drawing/2014/main" id="{2EC5FF38-6339-4622-9F80-B1FD5D7DAF8A}"/>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F03DFD5-DB55-4A40-9412-5171EF8D1835}"/>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4710521-9101-48D4-90EE-618C4FDE2EF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CBB89D8-D9DB-4D62-8272-8D713528E36F}"/>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B6CD139-D39D-4878-9E28-BE0C2BD8C6E2}"/>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4A0DD67-A763-48FD-A81D-8F04147AB311}"/>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2CEBA28-FAC1-4C37-B381-EAB4830EBCE2}"/>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1FEE2D7-34CB-46DC-B3D8-70A182BA7CB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2" name="Group 61">
              <a:extLst>
                <a:ext uri="{FF2B5EF4-FFF2-40B4-BE49-F238E27FC236}">
                  <a16:creationId xmlns:a16="http://schemas.microsoft.com/office/drawing/2014/main" id="{269E9AA7-0CA8-482A-999E-DCB9FD2B890B}"/>
                </a:ext>
              </a:extLst>
            </p:cNvPr>
            <p:cNvGrpSpPr/>
            <p:nvPr/>
          </p:nvGrpSpPr>
          <p:grpSpPr>
            <a:xfrm>
              <a:off x="5884446" y="3723729"/>
              <a:ext cx="1450614" cy="147000"/>
              <a:chOff x="8120217" y="3558128"/>
              <a:chExt cx="1940664" cy="147000"/>
            </a:xfrm>
          </p:grpSpPr>
          <p:cxnSp>
            <p:nvCxnSpPr>
              <p:cNvPr id="63" name="Straight Connector 62">
                <a:extLst>
                  <a:ext uri="{FF2B5EF4-FFF2-40B4-BE49-F238E27FC236}">
                    <a16:creationId xmlns:a16="http://schemas.microsoft.com/office/drawing/2014/main" id="{91AFD085-E71F-4890-99A1-521333659CB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EB1AE87-2B7B-44E9-BF9F-8CCF029CD1DD}"/>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4C0965D2-43FB-4D0F-81E7-FA62C2F0C0D3}"/>
                  </a:ext>
                </a:extLst>
              </p:cNvPr>
              <p:cNvGrpSpPr/>
              <p:nvPr/>
            </p:nvGrpSpPr>
            <p:grpSpPr>
              <a:xfrm>
                <a:off x="8335846" y="3593752"/>
                <a:ext cx="1509402" cy="111376"/>
                <a:chOff x="8335846" y="3499477"/>
                <a:chExt cx="1509402" cy="205652"/>
              </a:xfrm>
            </p:grpSpPr>
            <p:cxnSp>
              <p:nvCxnSpPr>
                <p:cNvPr id="67" name="Straight Connector 66">
                  <a:extLst>
                    <a:ext uri="{FF2B5EF4-FFF2-40B4-BE49-F238E27FC236}">
                      <a16:creationId xmlns:a16="http://schemas.microsoft.com/office/drawing/2014/main" id="{EC94363D-8C74-40A0-BFCB-17F1AD4F0698}"/>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A890D25-18AF-44F6-9B6F-D4F4487FF2C3}"/>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138C371-61A1-42C9-B4A2-79F976A960C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4EF16B2-A7B8-470E-9C44-CDF47811A560}"/>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A23ABB0-200B-48EE-A948-E4F8F37FB747}"/>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6385DD5-FF34-4167-BBD4-00747FF75FC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7FC391A-47BA-4E02-8135-A6E71A404ACC}"/>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BD4B48A-796E-4BBD-B449-EA0E46FBC60F}"/>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76" name="Group 75">
              <a:extLst>
                <a:ext uri="{FF2B5EF4-FFF2-40B4-BE49-F238E27FC236}">
                  <a16:creationId xmlns:a16="http://schemas.microsoft.com/office/drawing/2014/main" id="{F8B8793F-DC9E-4FC7-AD81-64D579C99EDC}"/>
                </a:ext>
              </a:extLst>
            </p:cNvPr>
            <p:cNvGrpSpPr/>
            <p:nvPr/>
          </p:nvGrpSpPr>
          <p:grpSpPr>
            <a:xfrm>
              <a:off x="5884446" y="4063323"/>
              <a:ext cx="1450614" cy="147002"/>
              <a:chOff x="8120217" y="3558128"/>
              <a:chExt cx="1940664" cy="147002"/>
            </a:xfrm>
          </p:grpSpPr>
          <p:cxnSp>
            <p:nvCxnSpPr>
              <p:cNvPr id="82" name="Straight Connector 81">
                <a:extLst>
                  <a:ext uri="{FF2B5EF4-FFF2-40B4-BE49-F238E27FC236}">
                    <a16:creationId xmlns:a16="http://schemas.microsoft.com/office/drawing/2014/main" id="{491D9C4E-1A37-4B3D-B6C5-63A81C2A777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89FCC8D-A8D9-4D95-AA3D-2EFCC67F6C29}"/>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A9BFA321-5756-42FA-874C-3A83531A87B3}"/>
                  </a:ext>
                </a:extLst>
              </p:cNvPr>
              <p:cNvGrpSpPr/>
              <p:nvPr/>
            </p:nvGrpSpPr>
            <p:grpSpPr>
              <a:xfrm>
                <a:off x="8335846" y="3595364"/>
                <a:ext cx="1509402" cy="109766"/>
                <a:chOff x="8335846" y="3502450"/>
                <a:chExt cx="1509402" cy="202679"/>
              </a:xfrm>
            </p:grpSpPr>
            <p:cxnSp>
              <p:nvCxnSpPr>
                <p:cNvPr id="85" name="Straight Connector 84">
                  <a:extLst>
                    <a:ext uri="{FF2B5EF4-FFF2-40B4-BE49-F238E27FC236}">
                      <a16:creationId xmlns:a16="http://schemas.microsoft.com/office/drawing/2014/main" id="{65AD5B74-1B00-45C4-B604-AAA31870CB40}"/>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C850950-BA30-47D6-9490-154EC1104819}"/>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92F841C-1B25-438E-9FF8-005F5F97D41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7ACCF32-A9CE-483B-95B1-4F68EBFC981D}"/>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4FB3800-9155-4E5F-AF1E-F3128455126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02CA657-BE4B-4048-9C8A-8BB682F42557}"/>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9F36F5E-8B54-4B75-BCF9-C1D53DF4BE74}"/>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D904617-8559-4E41-BC9D-3E4881C0D03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05" name="Group 104">
              <a:extLst>
                <a:ext uri="{FF2B5EF4-FFF2-40B4-BE49-F238E27FC236}">
                  <a16:creationId xmlns:a16="http://schemas.microsoft.com/office/drawing/2014/main" id="{4264AE4F-C5AC-4148-B274-D99ABD4D60D6}"/>
                </a:ext>
              </a:extLst>
            </p:cNvPr>
            <p:cNvGrpSpPr/>
            <p:nvPr/>
          </p:nvGrpSpPr>
          <p:grpSpPr>
            <a:xfrm>
              <a:off x="5884446" y="4402917"/>
              <a:ext cx="1450614" cy="147002"/>
              <a:chOff x="8120217" y="3558128"/>
              <a:chExt cx="1940664" cy="147002"/>
            </a:xfrm>
          </p:grpSpPr>
          <p:cxnSp>
            <p:nvCxnSpPr>
              <p:cNvPr id="106" name="Straight Connector 105">
                <a:extLst>
                  <a:ext uri="{FF2B5EF4-FFF2-40B4-BE49-F238E27FC236}">
                    <a16:creationId xmlns:a16="http://schemas.microsoft.com/office/drawing/2014/main" id="{BEFF23A2-946C-4BAD-8E6B-7812762ACDD5}"/>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9B64E9A-3596-4F19-9B91-6E0E6F82DF0F}"/>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AEF420FF-3ED7-4F4B-848D-720ED8C39485}"/>
                  </a:ext>
                </a:extLst>
              </p:cNvPr>
              <p:cNvGrpSpPr/>
              <p:nvPr/>
            </p:nvGrpSpPr>
            <p:grpSpPr>
              <a:xfrm>
                <a:off x="8335846" y="3595364"/>
                <a:ext cx="1509402" cy="109766"/>
                <a:chOff x="8335846" y="3502450"/>
                <a:chExt cx="1509402" cy="202679"/>
              </a:xfrm>
            </p:grpSpPr>
            <p:cxnSp>
              <p:nvCxnSpPr>
                <p:cNvPr id="112" name="Straight Connector 111">
                  <a:extLst>
                    <a:ext uri="{FF2B5EF4-FFF2-40B4-BE49-F238E27FC236}">
                      <a16:creationId xmlns:a16="http://schemas.microsoft.com/office/drawing/2014/main" id="{D6AF544E-ADDF-4260-8FBC-56810DB4448D}"/>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9177729-9337-4D34-946B-DFE4481F5E4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B5F39E7-EF92-481F-B897-34DA903E2595}"/>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3BDB3AA-CDE0-4C62-B51C-DC1F3A0E5CC8}"/>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67783E9-C504-4723-9867-5BFA3F01AFD6}"/>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8A591B9-6BAE-442B-9699-3B4856913C0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8AEBBB1-E1D2-423E-8C80-D660D7BF9FC7}"/>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2DBB156-D4D6-4F2B-BB8D-63740E75D9C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sp>
        <p:nvSpPr>
          <p:cNvPr id="136" name="Rectangle 135">
            <a:extLst>
              <a:ext uri="{FF2B5EF4-FFF2-40B4-BE49-F238E27FC236}">
                <a16:creationId xmlns:a16="http://schemas.microsoft.com/office/drawing/2014/main" id="{B876C16E-02E3-49C5-B773-9B262EC0EB00}"/>
              </a:ext>
            </a:extLst>
          </p:cNvPr>
          <p:cNvSpPr/>
          <p:nvPr/>
        </p:nvSpPr>
        <p:spPr bwMode="auto">
          <a:xfrm>
            <a:off x="3090134" y="2809506"/>
            <a:ext cx="2078783" cy="32014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47" name="Rectangle 146">
            <a:extLst>
              <a:ext uri="{FF2B5EF4-FFF2-40B4-BE49-F238E27FC236}">
                <a16:creationId xmlns:a16="http://schemas.microsoft.com/office/drawing/2014/main" id="{AF6BECDC-1136-474D-AD57-07C750BD7A6D}"/>
              </a:ext>
            </a:extLst>
          </p:cNvPr>
          <p:cNvSpPr/>
          <p:nvPr/>
        </p:nvSpPr>
        <p:spPr bwMode="auto">
          <a:xfrm>
            <a:off x="3090134" y="3511941"/>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48" name="Rectangle 147">
            <a:extLst>
              <a:ext uri="{FF2B5EF4-FFF2-40B4-BE49-F238E27FC236}">
                <a16:creationId xmlns:a16="http://schemas.microsoft.com/office/drawing/2014/main" id="{781F9281-CBE0-4766-9CEB-2F25D7221217}"/>
              </a:ext>
            </a:extLst>
          </p:cNvPr>
          <p:cNvSpPr/>
          <p:nvPr/>
        </p:nvSpPr>
        <p:spPr bwMode="auto">
          <a:xfrm>
            <a:off x="3090134" y="3867747"/>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49" name="Rectangle 148">
            <a:extLst>
              <a:ext uri="{FF2B5EF4-FFF2-40B4-BE49-F238E27FC236}">
                <a16:creationId xmlns:a16="http://schemas.microsoft.com/office/drawing/2014/main" id="{446FD518-64A8-443E-85DA-D36BBF1E57EC}"/>
              </a:ext>
            </a:extLst>
          </p:cNvPr>
          <p:cNvSpPr/>
          <p:nvPr/>
        </p:nvSpPr>
        <p:spPr bwMode="auto">
          <a:xfrm>
            <a:off x="3090134" y="4223555"/>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50" name="Rectangle 149">
            <a:extLst>
              <a:ext uri="{FF2B5EF4-FFF2-40B4-BE49-F238E27FC236}">
                <a16:creationId xmlns:a16="http://schemas.microsoft.com/office/drawing/2014/main" id="{76003EBD-BBD0-43A8-ACD9-097C9F3C2F52}"/>
              </a:ext>
            </a:extLst>
          </p:cNvPr>
          <p:cNvSpPr/>
          <p:nvPr/>
        </p:nvSpPr>
        <p:spPr bwMode="auto">
          <a:xfrm>
            <a:off x="3090134" y="3156135"/>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33" name="Rectangle 32">
            <a:extLst>
              <a:ext uri="{FF2B5EF4-FFF2-40B4-BE49-F238E27FC236}">
                <a16:creationId xmlns:a16="http://schemas.microsoft.com/office/drawing/2014/main" id="{E85050E8-530B-48B8-8D30-6B4189AAC40C}"/>
              </a:ext>
            </a:extLst>
          </p:cNvPr>
          <p:cNvSpPr/>
          <p:nvPr/>
        </p:nvSpPr>
        <p:spPr bwMode="auto">
          <a:xfrm>
            <a:off x="3084709" y="2268043"/>
            <a:ext cx="2211940"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Which algorithm?</a:t>
            </a:r>
          </a:p>
        </p:txBody>
      </p:sp>
      <p:sp>
        <p:nvSpPr>
          <p:cNvPr id="42" name="Rectangle 41">
            <a:extLst>
              <a:ext uri="{FF2B5EF4-FFF2-40B4-BE49-F238E27FC236}">
                <a16:creationId xmlns:a16="http://schemas.microsoft.com/office/drawing/2014/main" id="{8DFBE1EA-D672-4BA2-8AC5-8F9258F9AE8E}"/>
              </a:ext>
            </a:extLst>
          </p:cNvPr>
          <p:cNvSpPr/>
          <p:nvPr/>
        </p:nvSpPr>
        <p:spPr bwMode="auto">
          <a:xfrm>
            <a:off x="5577476" y="2268043"/>
            <a:ext cx="2410588"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parameters?</a:t>
            </a:r>
          </a:p>
        </p:txBody>
      </p:sp>
      <p:sp>
        <p:nvSpPr>
          <p:cNvPr id="29" name="Rectangle 28">
            <a:extLst>
              <a:ext uri="{FF2B5EF4-FFF2-40B4-BE49-F238E27FC236}">
                <a16:creationId xmlns:a16="http://schemas.microsoft.com/office/drawing/2014/main" id="{22EE7413-F083-4FA4-B233-0BE9A60054A1}"/>
              </a:ext>
            </a:extLst>
          </p:cNvPr>
          <p:cNvSpPr/>
          <p:nvPr/>
        </p:nvSpPr>
        <p:spPr bwMode="auto">
          <a:xfrm>
            <a:off x="735582" y="2268043"/>
            <a:ext cx="2068299"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features?</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518" y="2767649"/>
            <a:ext cx="323919" cy="2410590"/>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6C1DA2B4-1C0E-4041-B2C8-AE1DBE888000}"/>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50%</a:t>
            </a:r>
          </a:p>
        </p:txBody>
      </p:sp>
      <p:sp>
        <p:nvSpPr>
          <p:cNvPr id="81" name="Rectangle 80">
            <a:extLst>
              <a:ext uri="{FF2B5EF4-FFF2-40B4-BE49-F238E27FC236}">
                <a16:creationId xmlns:a16="http://schemas.microsoft.com/office/drawing/2014/main" id="{5843B82D-D9A4-4766-8C2A-684A866EB0F0}"/>
              </a:ext>
            </a:extLst>
          </p:cNvPr>
          <p:cNvSpPr/>
          <p:nvPr/>
        </p:nvSpPr>
        <p:spPr bwMode="auto">
          <a:xfrm>
            <a:off x="11310201" y="235381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90" name="Rectangle 89">
            <a:extLst>
              <a:ext uri="{FF2B5EF4-FFF2-40B4-BE49-F238E27FC236}">
                <a16:creationId xmlns:a16="http://schemas.microsoft.com/office/drawing/2014/main" id="{9E12CE79-1D28-42FF-A8D2-F17C5397AD4B}"/>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91" name="Rectangle 90">
            <a:extLst>
              <a:ext uri="{FF2B5EF4-FFF2-40B4-BE49-F238E27FC236}">
                <a16:creationId xmlns:a16="http://schemas.microsoft.com/office/drawing/2014/main" id="{2C0B2D7F-DABA-4CF5-986F-41239206EBA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123" name="Rectangle 122">
            <a:extLst>
              <a:ext uri="{FF2B5EF4-FFF2-40B4-BE49-F238E27FC236}">
                <a16:creationId xmlns:a16="http://schemas.microsoft.com/office/drawing/2014/main" id="{C138F34D-E681-4EC2-A776-620ACB5B2ADA}"/>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45%</a:t>
            </a:r>
          </a:p>
        </p:txBody>
      </p:sp>
      <p:sp>
        <p:nvSpPr>
          <p:cNvPr id="137" name="Rectangle 136">
            <a:extLst>
              <a:ext uri="{FF2B5EF4-FFF2-40B4-BE49-F238E27FC236}">
                <a16:creationId xmlns:a16="http://schemas.microsoft.com/office/drawing/2014/main" id="{C2BBE4FC-909C-4345-B6B7-CD98E0800549}"/>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50%</a:t>
            </a:r>
          </a:p>
        </p:txBody>
      </p:sp>
      <p:sp>
        <p:nvSpPr>
          <p:cNvPr id="138" name="Rectangle 137">
            <a:extLst>
              <a:ext uri="{FF2B5EF4-FFF2-40B4-BE49-F238E27FC236}">
                <a16:creationId xmlns:a16="http://schemas.microsoft.com/office/drawing/2014/main" id="{E5DC31E9-1B38-490E-97B1-396F5BC8BD3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65%</a:t>
            </a:r>
          </a:p>
        </p:txBody>
      </p:sp>
      <p:sp>
        <p:nvSpPr>
          <p:cNvPr id="139" name="Rectangle 138">
            <a:extLst>
              <a:ext uri="{FF2B5EF4-FFF2-40B4-BE49-F238E27FC236}">
                <a16:creationId xmlns:a16="http://schemas.microsoft.com/office/drawing/2014/main" id="{38AE8513-E5E7-4164-8B0A-DCBE47A3789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95%</a:t>
            </a:r>
          </a:p>
        </p:txBody>
      </p:sp>
      <p:sp>
        <p:nvSpPr>
          <p:cNvPr id="140" name="Rectangle 139">
            <a:extLst>
              <a:ext uri="{FF2B5EF4-FFF2-40B4-BE49-F238E27FC236}">
                <a16:creationId xmlns:a16="http://schemas.microsoft.com/office/drawing/2014/main" id="{B6105E7D-98D4-444D-AAC0-1B90A43BA286}"/>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35%</a:t>
            </a:r>
          </a:p>
        </p:txBody>
      </p:sp>
      <p:sp>
        <p:nvSpPr>
          <p:cNvPr id="141" name="Rectangle 140">
            <a:extLst>
              <a:ext uri="{FF2B5EF4-FFF2-40B4-BE49-F238E27FC236}">
                <a16:creationId xmlns:a16="http://schemas.microsoft.com/office/drawing/2014/main" id="{35207BB3-4EC0-47BD-9F49-6F6AC0CE2C82}"/>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10%</a:t>
            </a:r>
          </a:p>
        </p:txBody>
      </p:sp>
      <p:sp>
        <p:nvSpPr>
          <p:cNvPr id="142" name="Rectangle 141">
            <a:extLst>
              <a:ext uri="{FF2B5EF4-FFF2-40B4-BE49-F238E27FC236}">
                <a16:creationId xmlns:a16="http://schemas.microsoft.com/office/drawing/2014/main" id="{A5FBACE0-802F-4F71-94F2-248DEFE1A4CA}"/>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75%</a:t>
            </a:r>
          </a:p>
        </p:txBody>
      </p:sp>
      <p:sp>
        <p:nvSpPr>
          <p:cNvPr id="143" name="Rectangle 142">
            <a:extLst>
              <a:ext uri="{FF2B5EF4-FFF2-40B4-BE49-F238E27FC236}">
                <a16:creationId xmlns:a16="http://schemas.microsoft.com/office/drawing/2014/main" id="{2EE1EEEC-9147-48AC-AA51-F7D7C757720A}"/>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20%</a:t>
            </a:r>
          </a:p>
        </p:txBody>
      </p:sp>
      <p:sp>
        <p:nvSpPr>
          <p:cNvPr id="144" name="Rectangle 143">
            <a:extLst>
              <a:ext uri="{FF2B5EF4-FFF2-40B4-BE49-F238E27FC236}">
                <a16:creationId xmlns:a16="http://schemas.microsoft.com/office/drawing/2014/main" id="{715BD311-5C47-4D16-84A4-CDE3875B2E28}"/>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45" name="Rectangle 144">
            <a:extLst>
              <a:ext uri="{FF2B5EF4-FFF2-40B4-BE49-F238E27FC236}">
                <a16:creationId xmlns:a16="http://schemas.microsoft.com/office/drawing/2014/main" id="{5FCC3BB9-011E-43E2-8A6D-CF0B434AEC4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146" name="Rectangle 145">
            <a:extLst>
              <a:ext uri="{FF2B5EF4-FFF2-40B4-BE49-F238E27FC236}">
                <a16:creationId xmlns:a16="http://schemas.microsoft.com/office/drawing/2014/main" id="{2E0AC568-B569-4102-91A1-BD4739EF7142}"/>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15%</a:t>
            </a:r>
          </a:p>
        </p:txBody>
      </p:sp>
      <p:grpSp>
        <p:nvGrpSpPr>
          <p:cNvPr id="26" name="Group 25">
            <a:extLst>
              <a:ext uri="{FF2B5EF4-FFF2-40B4-BE49-F238E27FC236}">
                <a16:creationId xmlns:a16="http://schemas.microsoft.com/office/drawing/2014/main" id="{630C095D-36FC-4EBB-8DEE-D3469ACDD9BD}"/>
              </a:ext>
            </a:extLst>
          </p:cNvPr>
          <p:cNvGrpSpPr/>
          <p:nvPr/>
        </p:nvGrpSpPr>
        <p:grpSpPr>
          <a:xfrm>
            <a:off x="588264" y="5680406"/>
            <a:ext cx="8661068" cy="663526"/>
            <a:chOff x="837632" y="5844616"/>
            <a:chExt cx="9792001" cy="663526"/>
          </a:xfrm>
        </p:grpSpPr>
        <p:cxnSp>
          <p:nvCxnSpPr>
            <p:cNvPr id="27" name="Connector: Elbow 26">
              <a:extLst>
                <a:ext uri="{FF2B5EF4-FFF2-40B4-BE49-F238E27FC236}">
                  <a16:creationId xmlns:a16="http://schemas.microsoft.com/office/drawing/2014/main" id="{D6DBBF17-7678-4E03-A750-D716BF7D3406}"/>
                </a:ext>
              </a:extLst>
            </p:cNvPr>
            <p:cNvCxnSpPr>
              <a:cxnSpLocks/>
            </p:cNvCxnSpPr>
            <p:nvPr/>
          </p:nvCxnSpPr>
          <p:spPr>
            <a:xfrm rot="5400000">
              <a:off x="5727283" y="954965"/>
              <a:ext cx="12700" cy="9792001"/>
            </a:xfrm>
            <a:prstGeom prst="bentConnector3">
              <a:avLst>
                <a:gd name="adj1" fmla="val 2170835"/>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9C9708C-5222-4249-BB52-52E83A8D83AC}"/>
                </a:ext>
              </a:extLst>
            </p:cNvPr>
            <p:cNvSpPr/>
            <p:nvPr/>
          </p:nvSpPr>
          <p:spPr bwMode="auto">
            <a:xfrm>
              <a:off x="5160653" y="6221910"/>
              <a:ext cx="1145960" cy="2862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Iterate</a:t>
              </a:r>
            </a:p>
          </p:txBody>
        </p:sp>
      </p:grpSp>
      <p:sp>
        <p:nvSpPr>
          <p:cNvPr id="98" name="Isosceles Triangle 97">
            <a:extLst>
              <a:ext uri="{FF2B5EF4-FFF2-40B4-BE49-F238E27FC236}">
                <a16:creationId xmlns:a16="http://schemas.microsoft.com/office/drawing/2014/main" id="{FE4ADEB3-BA1A-4527-97B6-E7A5905F8282}"/>
              </a:ext>
            </a:extLst>
          </p:cNvPr>
          <p:cNvSpPr/>
          <p:nvPr/>
        </p:nvSpPr>
        <p:spPr bwMode="auto">
          <a:xfrm>
            <a:off x="6293870" y="4119222"/>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Isosceles Triangle 110">
            <a:extLst>
              <a:ext uri="{FF2B5EF4-FFF2-40B4-BE49-F238E27FC236}">
                <a16:creationId xmlns:a16="http://schemas.microsoft.com/office/drawing/2014/main" id="{DC995B4C-717D-4215-9C84-59A63A08436E}"/>
              </a:ext>
            </a:extLst>
          </p:cNvPr>
          <p:cNvSpPr/>
          <p:nvPr/>
        </p:nvSpPr>
        <p:spPr bwMode="auto">
          <a:xfrm>
            <a:off x="6460577" y="3779967"/>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Isosceles Triangle 123">
            <a:extLst>
              <a:ext uri="{FF2B5EF4-FFF2-40B4-BE49-F238E27FC236}">
                <a16:creationId xmlns:a16="http://schemas.microsoft.com/office/drawing/2014/main" id="{D97260E6-C543-4A04-8701-4A7AD6348720}"/>
              </a:ext>
            </a:extLst>
          </p:cNvPr>
          <p:cNvSpPr/>
          <p:nvPr/>
        </p:nvSpPr>
        <p:spPr bwMode="auto">
          <a:xfrm>
            <a:off x="6944117" y="3101457"/>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Isosceles Triangle 124">
            <a:extLst>
              <a:ext uri="{FF2B5EF4-FFF2-40B4-BE49-F238E27FC236}">
                <a16:creationId xmlns:a16="http://schemas.microsoft.com/office/drawing/2014/main" id="{084B5AF6-26A2-4842-A41A-6E0C87018759}"/>
              </a:ext>
            </a:extLst>
          </p:cNvPr>
          <p:cNvSpPr/>
          <p:nvPr/>
        </p:nvSpPr>
        <p:spPr bwMode="auto">
          <a:xfrm>
            <a:off x="7103941" y="3440712"/>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Rectangle 163">
            <a:extLst>
              <a:ext uri="{FF2B5EF4-FFF2-40B4-BE49-F238E27FC236}">
                <a16:creationId xmlns:a16="http://schemas.microsoft.com/office/drawing/2014/main" id="{7ADB0596-0969-46D3-8F50-F5A45D799A8E}"/>
              </a:ext>
            </a:extLst>
          </p:cNvPr>
          <p:cNvSpPr/>
          <p:nvPr/>
        </p:nvSpPr>
        <p:spPr bwMode="auto">
          <a:xfrm>
            <a:off x="736222" y="4231007"/>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1" name="Rectangle 170">
            <a:extLst>
              <a:ext uri="{FF2B5EF4-FFF2-40B4-BE49-F238E27FC236}">
                <a16:creationId xmlns:a16="http://schemas.microsoft.com/office/drawing/2014/main" id="{FA033DC2-8489-4D03-B39C-76377D071DF5}"/>
              </a:ext>
            </a:extLst>
          </p:cNvPr>
          <p:cNvSpPr/>
          <p:nvPr/>
        </p:nvSpPr>
        <p:spPr bwMode="auto">
          <a:xfrm>
            <a:off x="736222" y="3181181"/>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3" name="Rectangle 172">
            <a:extLst>
              <a:ext uri="{FF2B5EF4-FFF2-40B4-BE49-F238E27FC236}">
                <a16:creationId xmlns:a16="http://schemas.microsoft.com/office/drawing/2014/main" id="{7465687A-7138-457A-AD69-9EA44E77B92B}"/>
              </a:ext>
            </a:extLst>
          </p:cNvPr>
          <p:cNvSpPr/>
          <p:nvPr/>
        </p:nvSpPr>
        <p:spPr bwMode="auto">
          <a:xfrm>
            <a:off x="736222" y="2831239"/>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4" name="Rectangle 173">
            <a:extLst>
              <a:ext uri="{FF2B5EF4-FFF2-40B4-BE49-F238E27FC236}">
                <a16:creationId xmlns:a16="http://schemas.microsoft.com/office/drawing/2014/main" id="{3ECF9070-C95C-4AEE-9B8E-522305BBBDAB}"/>
              </a:ext>
            </a:extLst>
          </p:cNvPr>
          <p:cNvSpPr/>
          <p:nvPr/>
        </p:nvSpPr>
        <p:spPr bwMode="auto">
          <a:xfrm>
            <a:off x="736222" y="3531123"/>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5" name="Rectangle 174">
            <a:extLst>
              <a:ext uri="{FF2B5EF4-FFF2-40B4-BE49-F238E27FC236}">
                <a16:creationId xmlns:a16="http://schemas.microsoft.com/office/drawing/2014/main" id="{AEFA5C18-DBD6-420E-8D38-357F8C70808D}"/>
              </a:ext>
            </a:extLst>
          </p:cNvPr>
          <p:cNvSpPr/>
          <p:nvPr/>
        </p:nvSpPr>
        <p:spPr bwMode="auto">
          <a:xfrm>
            <a:off x="736222" y="3881065"/>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20" name="Isosceles Triangle 119">
            <a:extLst>
              <a:ext uri="{FF2B5EF4-FFF2-40B4-BE49-F238E27FC236}">
                <a16:creationId xmlns:a16="http://schemas.microsoft.com/office/drawing/2014/main" id="{064EFD16-9865-43CE-AAC0-7320880D3E2A}"/>
              </a:ext>
            </a:extLst>
          </p:cNvPr>
          <p:cNvSpPr/>
          <p:nvPr/>
        </p:nvSpPr>
        <p:spPr bwMode="auto">
          <a:xfrm>
            <a:off x="6779933" y="4458475"/>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Title 2">
            <a:extLst>
              <a:ext uri="{FF2B5EF4-FFF2-40B4-BE49-F238E27FC236}">
                <a16:creationId xmlns:a16="http://schemas.microsoft.com/office/drawing/2014/main" id="{339B2FDB-D916-4CFB-88D9-3ED899EB3A28}"/>
              </a:ext>
            </a:extLst>
          </p:cNvPr>
          <p:cNvSpPr>
            <a:spLocks noGrp="1"/>
          </p:cNvSpPr>
          <p:nvPr>
            <p:ph type="title"/>
          </p:nvPr>
        </p:nvSpPr>
        <p:spPr>
          <a:xfrm>
            <a:off x="735754" y="339959"/>
            <a:ext cx="11128895" cy="1107996"/>
          </a:xfrm>
        </p:spPr>
        <p:txBody>
          <a:bodyPr>
            <a:noAutofit/>
          </a:bodyPr>
          <a:lstStyle/>
          <a:p>
            <a:r>
              <a:rPr lang="en-US">
                <a:latin typeface="Segoe UI Light" panose="020B0502040204020203" pitchFamily="34" charset="0"/>
                <a:cs typeface="Segoe UI Light" panose="020B0502040204020203" pitchFamily="34" charset="0"/>
              </a:rPr>
              <a:t>Model Creation Is Typically Time-Consuming</a:t>
            </a:r>
          </a:p>
        </p:txBody>
      </p:sp>
    </p:spTree>
    <p:extLst>
      <p:ext uri="{BB962C8B-B14F-4D97-AF65-F5344CB8AC3E}">
        <p14:creationId xmlns:p14="http://schemas.microsoft.com/office/powerpoint/2010/main" val="306050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1.04167E-6 -2.59259E-6 L 0.14284 -0.10347 " pathEditMode="relative" rAng="0" ptsTypes="AA">
                                      <p:cBhvr>
                                        <p:cTn id="6" dur="150" fill="hold"/>
                                        <p:tgtEl>
                                          <p:spTgt spid="80"/>
                                        </p:tgtEl>
                                        <p:attrNameLst>
                                          <p:attrName>ppt_x</p:attrName>
                                          <p:attrName>ppt_y</p:attrName>
                                        </p:attrNameLst>
                                      </p:cBhvr>
                                      <p:rCtr x="7135" y="-5185"/>
                                    </p:animMotion>
                                  </p:childTnLst>
                                </p:cTn>
                              </p:par>
                              <p:par>
                                <p:cTn id="7" presetID="12" presetClass="entr" presetSubtype="8" fill="hold" grpId="1" nodeType="withEffect">
                                  <p:stCondLst>
                                    <p:cond delay="100"/>
                                  </p:stCondLst>
                                  <p:childTnLst>
                                    <p:set>
                                      <p:cBhvr>
                                        <p:cTn id="8" dur="1" fill="hold">
                                          <p:stCondLst>
                                            <p:cond delay="0"/>
                                          </p:stCondLst>
                                        </p:cTn>
                                        <p:tgtEl>
                                          <p:spTgt spid="90"/>
                                        </p:tgtEl>
                                        <p:attrNameLst>
                                          <p:attrName>style.visibility</p:attrName>
                                        </p:attrNameLst>
                                      </p:cBhvr>
                                      <p:to>
                                        <p:strVal val="visible"/>
                                      </p:to>
                                    </p:set>
                                    <p:anim calcmode="lin" valueType="num">
                                      <p:cBhvr additive="base">
                                        <p:cTn id="9" dur="80"/>
                                        <p:tgtEl>
                                          <p:spTgt spid="90"/>
                                        </p:tgtEl>
                                        <p:attrNameLst>
                                          <p:attrName>ppt_x</p:attrName>
                                        </p:attrNameLst>
                                      </p:cBhvr>
                                      <p:tavLst>
                                        <p:tav tm="0">
                                          <p:val>
                                            <p:strVal val="#ppt_x-#ppt_w*1.125000"/>
                                          </p:val>
                                        </p:tav>
                                        <p:tav tm="100000">
                                          <p:val>
                                            <p:strVal val="#ppt_x"/>
                                          </p:val>
                                        </p:tav>
                                      </p:tavLst>
                                    </p:anim>
                                    <p:animEffect transition="in" filter="wipe(right)">
                                      <p:cBhvr>
                                        <p:cTn id="10" dur="80"/>
                                        <p:tgtEl>
                                          <p:spTgt spid="90"/>
                                        </p:tgtEl>
                                      </p:cBhvr>
                                    </p:animEffect>
                                  </p:childTnLst>
                                </p:cTn>
                              </p:par>
                              <p:par>
                                <p:cTn id="11" presetID="10" presetClass="exit" presetSubtype="0" fill="hold" grpId="1" nodeType="withEffect">
                                  <p:stCondLst>
                                    <p:cond delay="100"/>
                                  </p:stCondLst>
                                  <p:childTnLst>
                                    <p:animEffect transition="out" filter="fade">
                                      <p:cBhvr>
                                        <p:cTn id="12" dur="150"/>
                                        <p:tgtEl>
                                          <p:spTgt spid="136"/>
                                        </p:tgtEl>
                                      </p:cBhvr>
                                    </p:animEffect>
                                    <p:set>
                                      <p:cBhvr>
                                        <p:cTn id="13" dur="1" fill="hold">
                                          <p:stCondLst>
                                            <p:cond delay="149"/>
                                          </p:stCondLst>
                                        </p:cTn>
                                        <p:tgtEl>
                                          <p:spTgt spid="136"/>
                                        </p:tgtEl>
                                        <p:attrNameLst>
                                          <p:attrName>style.visibility</p:attrName>
                                        </p:attrNameLst>
                                      </p:cBhvr>
                                      <p:to>
                                        <p:strVal val="hidden"/>
                                      </p:to>
                                    </p:set>
                                  </p:childTnLst>
                                </p:cTn>
                              </p:par>
                              <p:par>
                                <p:cTn id="14" presetID="10" presetClass="entr" presetSubtype="0" fill="hold" grpId="0" nodeType="withEffect">
                                  <p:stCondLst>
                                    <p:cond delay="100"/>
                                  </p:stCondLst>
                                  <p:childTnLst>
                                    <p:set>
                                      <p:cBhvr>
                                        <p:cTn id="15" dur="1" fill="hold">
                                          <p:stCondLst>
                                            <p:cond delay="0"/>
                                          </p:stCondLst>
                                        </p:cTn>
                                        <p:tgtEl>
                                          <p:spTgt spid="147"/>
                                        </p:tgtEl>
                                        <p:attrNameLst>
                                          <p:attrName>style.visibility</p:attrName>
                                        </p:attrNameLst>
                                      </p:cBhvr>
                                      <p:to>
                                        <p:strVal val="visible"/>
                                      </p:to>
                                    </p:set>
                                    <p:animEffect transition="in" filter="fade">
                                      <p:cBhvr>
                                        <p:cTn id="16" dur="150"/>
                                        <p:tgtEl>
                                          <p:spTgt spid="147"/>
                                        </p:tgtEl>
                                      </p:cBhvr>
                                    </p:animEffect>
                                  </p:childTnLst>
                                </p:cTn>
                              </p:par>
                              <p:par>
                                <p:cTn id="17" presetID="42" presetClass="path" presetSubtype="0" accel="50000" decel="50000" fill="hold" grpId="0" nodeType="withEffect">
                                  <p:stCondLst>
                                    <p:cond delay="100"/>
                                  </p:stCondLst>
                                  <p:childTnLst>
                                    <p:animMotion origin="layout" path="M 1.04167E-6 -2.59259E-6 L 0.14284 -2.59259E-6 " pathEditMode="relative" rAng="0" ptsTypes="AA">
                                      <p:cBhvr>
                                        <p:cTn id="18" dur="150" fill="hold"/>
                                        <p:tgtEl>
                                          <p:spTgt spid="90"/>
                                        </p:tgtEl>
                                        <p:attrNameLst>
                                          <p:attrName>ppt_x</p:attrName>
                                          <p:attrName>ppt_y</p:attrName>
                                        </p:attrNameLst>
                                      </p:cBhvr>
                                      <p:rCtr x="7135" y="0"/>
                                    </p:animMotion>
                                  </p:childTnLst>
                                </p:cTn>
                              </p:par>
                              <p:par>
                                <p:cTn id="19" presetID="22" presetClass="entr" presetSubtype="1" fill="hold" grpId="0" nodeType="withEffect">
                                  <p:stCondLst>
                                    <p:cond delay="100"/>
                                  </p:stCondLst>
                                  <p:childTnLst>
                                    <p:set>
                                      <p:cBhvr>
                                        <p:cTn id="20" dur="1" fill="hold">
                                          <p:stCondLst>
                                            <p:cond delay="0"/>
                                          </p:stCondLst>
                                        </p:cTn>
                                        <p:tgtEl>
                                          <p:spTgt spid="175"/>
                                        </p:tgtEl>
                                        <p:attrNameLst>
                                          <p:attrName>style.visibility</p:attrName>
                                        </p:attrNameLst>
                                      </p:cBhvr>
                                      <p:to>
                                        <p:strVal val="visible"/>
                                      </p:to>
                                    </p:set>
                                    <p:animEffect transition="in" filter="wipe(up)">
                                      <p:cBhvr>
                                        <p:cTn id="21" dur="150"/>
                                        <p:tgtEl>
                                          <p:spTgt spid="175"/>
                                        </p:tgtEl>
                                      </p:cBhvr>
                                    </p:animEffect>
                                  </p:childTnLst>
                                </p:cTn>
                              </p:par>
                              <p:par>
                                <p:cTn id="22" presetID="22" presetClass="entr" presetSubtype="1" fill="hold" grpId="0" nodeType="withEffect">
                                  <p:stCondLst>
                                    <p:cond delay="100"/>
                                  </p:stCondLst>
                                  <p:childTnLst>
                                    <p:set>
                                      <p:cBhvr>
                                        <p:cTn id="23" dur="1" fill="hold">
                                          <p:stCondLst>
                                            <p:cond delay="0"/>
                                          </p:stCondLst>
                                        </p:cTn>
                                        <p:tgtEl>
                                          <p:spTgt spid="164"/>
                                        </p:tgtEl>
                                        <p:attrNameLst>
                                          <p:attrName>style.visibility</p:attrName>
                                        </p:attrNameLst>
                                      </p:cBhvr>
                                      <p:to>
                                        <p:strVal val="visible"/>
                                      </p:to>
                                    </p:set>
                                    <p:animEffect transition="in" filter="wipe(up)">
                                      <p:cBhvr>
                                        <p:cTn id="24" dur="150"/>
                                        <p:tgtEl>
                                          <p:spTgt spid="164"/>
                                        </p:tgtEl>
                                      </p:cBhvr>
                                    </p:animEffect>
                                  </p:childTnLst>
                                </p:cTn>
                              </p:par>
                              <p:par>
                                <p:cTn id="25" presetID="22" presetClass="exit" presetSubtype="1" fill="hold" grpId="0" nodeType="withEffect">
                                  <p:stCondLst>
                                    <p:cond delay="100"/>
                                  </p:stCondLst>
                                  <p:childTnLst>
                                    <p:animEffect transition="out" filter="wipe(up)">
                                      <p:cBhvr>
                                        <p:cTn id="26" dur="150"/>
                                        <p:tgtEl>
                                          <p:spTgt spid="173"/>
                                        </p:tgtEl>
                                      </p:cBhvr>
                                    </p:animEffect>
                                    <p:set>
                                      <p:cBhvr>
                                        <p:cTn id="27" dur="1" fill="hold">
                                          <p:stCondLst>
                                            <p:cond delay="149"/>
                                          </p:stCondLst>
                                        </p:cTn>
                                        <p:tgtEl>
                                          <p:spTgt spid="173"/>
                                        </p:tgtEl>
                                        <p:attrNameLst>
                                          <p:attrName>style.visibility</p:attrName>
                                        </p:attrNameLst>
                                      </p:cBhvr>
                                      <p:to>
                                        <p:strVal val="hidden"/>
                                      </p:to>
                                    </p:set>
                                  </p:childTnLst>
                                </p:cTn>
                              </p:par>
                              <p:par>
                                <p:cTn id="28" presetID="12" presetClass="entr" presetSubtype="8" fill="hold" grpId="1" nodeType="withEffect">
                                  <p:stCondLst>
                                    <p:cond delay="200"/>
                                  </p:stCondLst>
                                  <p:childTnLst>
                                    <p:set>
                                      <p:cBhvr>
                                        <p:cTn id="29" dur="1" fill="hold">
                                          <p:stCondLst>
                                            <p:cond delay="0"/>
                                          </p:stCondLst>
                                        </p:cTn>
                                        <p:tgtEl>
                                          <p:spTgt spid="123"/>
                                        </p:tgtEl>
                                        <p:attrNameLst>
                                          <p:attrName>style.visibility</p:attrName>
                                        </p:attrNameLst>
                                      </p:cBhvr>
                                      <p:to>
                                        <p:strVal val="visible"/>
                                      </p:to>
                                    </p:set>
                                    <p:anim calcmode="lin" valueType="num">
                                      <p:cBhvr additive="base">
                                        <p:cTn id="30" dur="80"/>
                                        <p:tgtEl>
                                          <p:spTgt spid="123"/>
                                        </p:tgtEl>
                                        <p:attrNameLst>
                                          <p:attrName>ppt_x</p:attrName>
                                        </p:attrNameLst>
                                      </p:cBhvr>
                                      <p:tavLst>
                                        <p:tav tm="0">
                                          <p:val>
                                            <p:strVal val="#ppt_x-#ppt_w*1.125000"/>
                                          </p:val>
                                        </p:tav>
                                        <p:tav tm="100000">
                                          <p:val>
                                            <p:strVal val="#ppt_x"/>
                                          </p:val>
                                        </p:tav>
                                      </p:tavLst>
                                    </p:anim>
                                    <p:animEffect transition="in" filter="wipe(right)">
                                      <p:cBhvr>
                                        <p:cTn id="31" dur="80"/>
                                        <p:tgtEl>
                                          <p:spTgt spid="123"/>
                                        </p:tgtEl>
                                      </p:cBhvr>
                                    </p:animEffect>
                                  </p:childTnLst>
                                </p:cTn>
                              </p:par>
                              <p:par>
                                <p:cTn id="32" presetID="10" presetClass="exit" presetSubtype="0" fill="hold" grpId="5" nodeType="withEffect">
                                  <p:stCondLst>
                                    <p:cond delay="200"/>
                                  </p:stCondLst>
                                  <p:childTnLst>
                                    <p:animEffect transition="out" filter="fade">
                                      <p:cBhvr>
                                        <p:cTn id="33" dur="150"/>
                                        <p:tgtEl>
                                          <p:spTgt spid="147"/>
                                        </p:tgtEl>
                                      </p:cBhvr>
                                    </p:animEffect>
                                    <p:set>
                                      <p:cBhvr>
                                        <p:cTn id="34" dur="1" fill="hold">
                                          <p:stCondLst>
                                            <p:cond delay="149"/>
                                          </p:stCondLst>
                                        </p:cTn>
                                        <p:tgtEl>
                                          <p:spTgt spid="147"/>
                                        </p:tgtEl>
                                        <p:attrNameLst>
                                          <p:attrName>style.visibility</p:attrName>
                                        </p:attrNameLst>
                                      </p:cBhvr>
                                      <p:to>
                                        <p:strVal val="hidden"/>
                                      </p:to>
                                    </p:set>
                                  </p:childTnLst>
                                </p:cTn>
                              </p:par>
                              <p:par>
                                <p:cTn id="35" presetID="10" presetClass="entr" presetSubtype="0" fill="hold" grpId="0" nodeType="withEffect">
                                  <p:stCondLst>
                                    <p:cond delay="200"/>
                                  </p:stCondLst>
                                  <p:childTnLst>
                                    <p:set>
                                      <p:cBhvr>
                                        <p:cTn id="36" dur="1" fill="hold">
                                          <p:stCondLst>
                                            <p:cond delay="0"/>
                                          </p:stCondLst>
                                        </p:cTn>
                                        <p:tgtEl>
                                          <p:spTgt spid="150"/>
                                        </p:tgtEl>
                                        <p:attrNameLst>
                                          <p:attrName>style.visibility</p:attrName>
                                        </p:attrNameLst>
                                      </p:cBhvr>
                                      <p:to>
                                        <p:strVal val="visible"/>
                                      </p:to>
                                    </p:set>
                                    <p:animEffect transition="in" filter="fade">
                                      <p:cBhvr>
                                        <p:cTn id="37" dur="150"/>
                                        <p:tgtEl>
                                          <p:spTgt spid="150"/>
                                        </p:tgtEl>
                                      </p:cBhvr>
                                    </p:animEffect>
                                  </p:childTnLst>
                                </p:cTn>
                              </p:par>
                              <p:par>
                                <p:cTn id="38" presetID="42" presetClass="path" presetSubtype="0" accel="50000" decel="50000" fill="hold" grpId="0" nodeType="withEffect">
                                  <p:stCondLst>
                                    <p:cond delay="200"/>
                                  </p:stCondLst>
                                  <p:childTnLst>
                                    <p:animMotion origin="layout" path="M 1.04167E-6 -2.59259E-6 L 0.1431 0.10139 " pathEditMode="relative" rAng="0" ptsTypes="AA">
                                      <p:cBhvr>
                                        <p:cTn id="39" dur="150" fill="hold"/>
                                        <p:tgtEl>
                                          <p:spTgt spid="123"/>
                                        </p:tgtEl>
                                        <p:attrNameLst>
                                          <p:attrName>ppt_x</p:attrName>
                                          <p:attrName>ppt_y</p:attrName>
                                        </p:attrNameLst>
                                      </p:cBhvr>
                                      <p:rCtr x="7148" y="5069"/>
                                    </p:animMotion>
                                  </p:childTnLst>
                                </p:cTn>
                              </p:par>
                              <p:par>
                                <p:cTn id="40" presetID="22" presetClass="exit" presetSubtype="4" fill="hold" grpId="1" nodeType="withEffect">
                                  <p:stCondLst>
                                    <p:cond delay="200"/>
                                  </p:stCondLst>
                                  <p:childTnLst>
                                    <p:animEffect transition="out" filter="wipe(down)">
                                      <p:cBhvr>
                                        <p:cTn id="41" dur="150"/>
                                        <p:tgtEl>
                                          <p:spTgt spid="164"/>
                                        </p:tgtEl>
                                      </p:cBhvr>
                                    </p:animEffect>
                                    <p:set>
                                      <p:cBhvr>
                                        <p:cTn id="42" dur="1" fill="hold">
                                          <p:stCondLst>
                                            <p:cond delay="149"/>
                                          </p:stCondLst>
                                        </p:cTn>
                                        <p:tgtEl>
                                          <p:spTgt spid="164"/>
                                        </p:tgtEl>
                                        <p:attrNameLst>
                                          <p:attrName>style.visibility</p:attrName>
                                        </p:attrNameLst>
                                      </p:cBhvr>
                                      <p:to>
                                        <p:strVal val="hidden"/>
                                      </p:to>
                                    </p:set>
                                  </p:childTnLst>
                                </p:cTn>
                              </p:par>
                              <p:par>
                                <p:cTn id="43" presetID="12" presetClass="entr" presetSubtype="8" fill="hold" grpId="1" nodeType="withEffect">
                                  <p:stCondLst>
                                    <p:cond delay="300"/>
                                  </p:stCondLst>
                                  <p:childTnLst>
                                    <p:set>
                                      <p:cBhvr>
                                        <p:cTn id="44" dur="1" fill="hold">
                                          <p:stCondLst>
                                            <p:cond delay="0"/>
                                          </p:stCondLst>
                                        </p:cTn>
                                        <p:tgtEl>
                                          <p:spTgt spid="91"/>
                                        </p:tgtEl>
                                        <p:attrNameLst>
                                          <p:attrName>style.visibility</p:attrName>
                                        </p:attrNameLst>
                                      </p:cBhvr>
                                      <p:to>
                                        <p:strVal val="visible"/>
                                      </p:to>
                                    </p:set>
                                    <p:anim calcmode="lin" valueType="num">
                                      <p:cBhvr additive="base">
                                        <p:cTn id="45" dur="80"/>
                                        <p:tgtEl>
                                          <p:spTgt spid="91"/>
                                        </p:tgtEl>
                                        <p:attrNameLst>
                                          <p:attrName>ppt_x</p:attrName>
                                        </p:attrNameLst>
                                      </p:cBhvr>
                                      <p:tavLst>
                                        <p:tav tm="0">
                                          <p:val>
                                            <p:strVal val="#ppt_x-#ppt_w*1.125000"/>
                                          </p:val>
                                        </p:tav>
                                        <p:tav tm="100000">
                                          <p:val>
                                            <p:strVal val="#ppt_x"/>
                                          </p:val>
                                        </p:tav>
                                      </p:tavLst>
                                    </p:anim>
                                    <p:animEffect transition="in" filter="wipe(right)">
                                      <p:cBhvr>
                                        <p:cTn id="46" dur="80"/>
                                        <p:tgtEl>
                                          <p:spTgt spid="91"/>
                                        </p:tgtEl>
                                      </p:cBhvr>
                                    </p:animEffect>
                                  </p:childTnLst>
                                </p:cTn>
                              </p:par>
                              <p:par>
                                <p:cTn id="47" presetID="10" presetClass="exit" presetSubtype="0" fill="hold" grpId="5" nodeType="withEffect">
                                  <p:stCondLst>
                                    <p:cond delay="300"/>
                                  </p:stCondLst>
                                  <p:childTnLst>
                                    <p:animEffect transition="out" filter="fade">
                                      <p:cBhvr>
                                        <p:cTn id="48" dur="150"/>
                                        <p:tgtEl>
                                          <p:spTgt spid="150"/>
                                        </p:tgtEl>
                                      </p:cBhvr>
                                    </p:animEffect>
                                    <p:set>
                                      <p:cBhvr>
                                        <p:cTn id="49" dur="1" fill="hold">
                                          <p:stCondLst>
                                            <p:cond delay="149"/>
                                          </p:stCondLst>
                                        </p:cTn>
                                        <p:tgtEl>
                                          <p:spTgt spid="150"/>
                                        </p:tgtEl>
                                        <p:attrNameLst>
                                          <p:attrName>style.visibility</p:attrName>
                                        </p:attrNameLst>
                                      </p:cBhvr>
                                      <p:to>
                                        <p:strVal val="hidden"/>
                                      </p:to>
                                    </p:set>
                                  </p:childTnLst>
                                </p:cTn>
                              </p:par>
                              <p:par>
                                <p:cTn id="50" presetID="10" presetClass="entr" presetSubtype="0" fill="hold" grpId="0" nodeType="withEffect">
                                  <p:stCondLst>
                                    <p:cond delay="300"/>
                                  </p:stCondLst>
                                  <p:childTnLst>
                                    <p:set>
                                      <p:cBhvr>
                                        <p:cTn id="51" dur="1" fill="hold">
                                          <p:stCondLst>
                                            <p:cond delay="0"/>
                                          </p:stCondLst>
                                        </p:cTn>
                                        <p:tgtEl>
                                          <p:spTgt spid="148"/>
                                        </p:tgtEl>
                                        <p:attrNameLst>
                                          <p:attrName>style.visibility</p:attrName>
                                        </p:attrNameLst>
                                      </p:cBhvr>
                                      <p:to>
                                        <p:strVal val="visible"/>
                                      </p:to>
                                    </p:set>
                                    <p:animEffect transition="in" filter="fade">
                                      <p:cBhvr>
                                        <p:cTn id="52" dur="150"/>
                                        <p:tgtEl>
                                          <p:spTgt spid="148"/>
                                        </p:tgtEl>
                                      </p:cBhvr>
                                    </p:animEffect>
                                  </p:childTnLst>
                                </p:cTn>
                              </p:par>
                              <p:par>
                                <p:cTn id="53" presetID="42" presetClass="path" presetSubtype="0" accel="50000" decel="50000" fill="hold" grpId="0" nodeType="withEffect">
                                  <p:stCondLst>
                                    <p:cond delay="300"/>
                                  </p:stCondLst>
                                  <p:childTnLst>
                                    <p:animMotion origin="layout" path="M 1.04167E-6 -2.59259E-6 L 0.14219 0.20301 " pathEditMode="relative" rAng="0" ptsTypes="AA">
                                      <p:cBhvr>
                                        <p:cTn id="54" dur="150" fill="hold"/>
                                        <p:tgtEl>
                                          <p:spTgt spid="91"/>
                                        </p:tgtEl>
                                        <p:attrNameLst>
                                          <p:attrName>ppt_x</p:attrName>
                                          <p:attrName>ppt_y</p:attrName>
                                        </p:attrNameLst>
                                      </p:cBhvr>
                                      <p:rCtr x="7109" y="10139"/>
                                    </p:animMotion>
                                  </p:childTnLst>
                                </p:cTn>
                              </p:par>
                              <p:par>
                                <p:cTn id="55" presetID="22" presetClass="entr" presetSubtype="4" fill="hold" grpId="1" nodeType="withEffect">
                                  <p:stCondLst>
                                    <p:cond delay="300"/>
                                  </p:stCondLst>
                                  <p:childTnLst>
                                    <p:set>
                                      <p:cBhvr>
                                        <p:cTn id="56" dur="1" fill="hold">
                                          <p:stCondLst>
                                            <p:cond delay="0"/>
                                          </p:stCondLst>
                                        </p:cTn>
                                        <p:tgtEl>
                                          <p:spTgt spid="173"/>
                                        </p:tgtEl>
                                        <p:attrNameLst>
                                          <p:attrName>style.visibility</p:attrName>
                                        </p:attrNameLst>
                                      </p:cBhvr>
                                      <p:to>
                                        <p:strVal val="visible"/>
                                      </p:to>
                                    </p:set>
                                    <p:animEffect transition="in" filter="wipe(down)">
                                      <p:cBhvr>
                                        <p:cTn id="57" dur="150"/>
                                        <p:tgtEl>
                                          <p:spTgt spid="173"/>
                                        </p:tgtEl>
                                      </p:cBhvr>
                                    </p:animEffect>
                                  </p:childTnLst>
                                </p:cTn>
                              </p:par>
                              <p:par>
                                <p:cTn id="58" presetID="12" presetClass="entr" presetSubtype="8" fill="hold" grpId="1" nodeType="withEffect">
                                  <p:stCondLst>
                                    <p:cond delay="400"/>
                                  </p:stCondLst>
                                  <p:childTnLst>
                                    <p:set>
                                      <p:cBhvr>
                                        <p:cTn id="59" dur="1" fill="hold">
                                          <p:stCondLst>
                                            <p:cond delay="0"/>
                                          </p:stCondLst>
                                        </p:cTn>
                                        <p:tgtEl>
                                          <p:spTgt spid="137"/>
                                        </p:tgtEl>
                                        <p:attrNameLst>
                                          <p:attrName>style.visibility</p:attrName>
                                        </p:attrNameLst>
                                      </p:cBhvr>
                                      <p:to>
                                        <p:strVal val="visible"/>
                                      </p:to>
                                    </p:set>
                                    <p:anim calcmode="lin" valueType="num">
                                      <p:cBhvr additive="base">
                                        <p:cTn id="60" dur="80"/>
                                        <p:tgtEl>
                                          <p:spTgt spid="137"/>
                                        </p:tgtEl>
                                        <p:attrNameLst>
                                          <p:attrName>ppt_x</p:attrName>
                                        </p:attrNameLst>
                                      </p:cBhvr>
                                      <p:tavLst>
                                        <p:tav tm="0">
                                          <p:val>
                                            <p:strVal val="#ppt_x-#ppt_w*1.125000"/>
                                          </p:val>
                                        </p:tav>
                                        <p:tav tm="100000">
                                          <p:val>
                                            <p:strVal val="#ppt_x"/>
                                          </p:val>
                                        </p:tav>
                                      </p:tavLst>
                                    </p:anim>
                                    <p:animEffect transition="in" filter="wipe(right)">
                                      <p:cBhvr>
                                        <p:cTn id="61" dur="80"/>
                                        <p:tgtEl>
                                          <p:spTgt spid="137"/>
                                        </p:tgtEl>
                                      </p:cBhvr>
                                    </p:animEffect>
                                  </p:childTnLst>
                                </p:cTn>
                              </p:par>
                              <p:par>
                                <p:cTn id="62" presetID="10" presetClass="exit" presetSubtype="0" fill="hold" grpId="3" nodeType="withEffect">
                                  <p:stCondLst>
                                    <p:cond delay="400"/>
                                  </p:stCondLst>
                                  <p:childTnLst>
                                    <p:animEffect transition="out" filter="fade">
                                      <p:cBhvr>
                                        <p:cTn id="63" dur="150"/>
                                        <p:tgtEl>
                                          <p:spTgt spid="148"/>
                                        </p:tgtEl>
                                      </p:cBhvr>
                                    </p:animEffect>
                                    <p:set>
                                      <p:cBhvr>
                                        <p:cTn id="64" dur="1" fill="hold">
                                          <p:stCondLst>
                                            <p:cond delay="149"/>
                                          </p:stCondLst>
                                        </p:cTn>
                                        <p:tgtEl>
                                          <p:spTgt spid="148"/>
                                        </p:tgtEl>
                                        <p:attrNameLst>
                                          <p:attrName>style.visibility</p:attrName>
                                        </p:attrNameLst>
                                      </p:cBhvr>
                                      <p:to>
                                        <p:strVal val="hidden"/>
                                      </p:to>
                                    </p:set>
                                  </p:childTnLst>
                                </p:cTn>
                              </p:par>
                              <p:par>
                                <p:cTn id="65" presetID="10" presetClass="entr" presetSubtype="0" fill="hold" grpId="1" nodeType="withEffect">
                                  <p:stCondLst>
                                    <p:cond delay="400"/>
                                  </p:stCondLst>
                                  <p:childTnLst>
                                    <p:set>
                                      <p:cBhvr>
                                        <p:cTn id="66" dur="1" fill="hold">
                                          <p:stCondLst>
                                            <p:cond delay="0"/>
                                          </p:stCondLst>
                                        </p:cTn>
                                        <p:tgtEl>
                                          <p:spTgt spid="147"/>
                                        </p:tgtEl>
                                        <p:attrNameLst>
                                          <p:attrName>style.visibility</p:attrName>
                                        </p:attrNameLst>
                                      </p:cBhvr>
                                      <p:to>
                                        <p:strVal val="visible"/>
                                      </p:to>
                                    </p:set>
                                    <p:animEffect transition="in" filter="fade">
                                      <p:cBhvr>
                                        <p:cTn id="67" dur="150"/>
                                        <p:tgtEl>
                                          <p:spTgt spid="147"/>
                                        </p:tgtEl>
                                      </p:cBhvr>
                                    </p:animEffect>
                                  </p:childTnLst>
                                </p:cTn>
                              </p:par>
                              <p:par>
                                <p:cTn id="68" presetID="42" presetClass="path" presetSubtype="0" accel="50000" decel="50000" fill="hold" grpId="0" nodeType="withEffect">
                                  <p:stCondLst>
                                    <p:cond delay="400"/>
                                  </p:stCondLst>
                                  <p:childTnLst>
                                    <p:animMotion origin="layout" path="M 1.04167E-6 -2.59259E-6 L 0.07161 -0.2037 " pathEditMode="relative" rAng="0" ptsTypes="AA">
                                      <p:cBhvr>
                                        <p:cTn id="69" dur="150" fill="hold"/>
                                        <p:tgtEl>
                                          <p:spTgt spid="137"/>
                                        </p:tgtEl>
                                        <p:attrNameLst>
                                          <p:attrName>ppt_x</p:attrName>
                                          <p:attrName>ppt_y</p:attrName>
                                        </p:attrNameLst>
                                      </p:cBhvr>
                                      <p:rCtr x="3581" y="-10185"/>
                                    </p:animMotion>
                                  </p:childTnLst>
                                </p:cTn>
                              </p:par>
                              <p:par>
                                <p:cTn id="70" presetID="22" presetClass="exit" presetSubtype="1" fill="hold" grpId="0" nodeType="withEffect">
                                  <p:stCondLst>
                                    <p:cond delay="400"/>
                                  </p:stCondLst>
                                  <p:childTnLst>
                                    <p:animEffect transition="out" filter="wipe(up)">
                                      <p:cBhvr>
                                        <p:cTn id="71" dur="150"/>
                                        <p:tgtEl>
                                          <p:spTgt spid="171"/>
                                        </p:tgtEl>
                                      </p:cBhvr>
                                    </p:animEffect>
                                    <p:set>
                                      <p:cBhvr>
                                        <p:cTn id="72" dur="1" fill="hold">
                                          <p:stCondLst>
                                            <p:cond delay="149"/>
                                          </p:stCondLst>
                                        </p:cTn>
                                        <p:tgtEl>
                                          <p:spTgt spid="171"/>
                                        </p:tgtEl>
                                        <p:attrNameLst>
                                          <p:attrName>style.visibility</p:attrName>
                                        </p:attrNameLst>
                                      </p:cBhvr>
                                      <p:to>
                                        <p:strVal val="hidden"/>
                                      </p:to>
                                    </p:set>
                                  </p:childTnLst>
                                </p:cTn>
                              </p:par>
                              <p:par>
                                <p:cTn id="73" presetID="12" presetClass="entr" presetSubtype="8" fill="hold" grpId="1" nodeType="withEffect">
                                  <p:stCondLst>
                                    <p:cond delay="500"/>
                                  </p:stCondLst>
                                  <p:childTnLst>
                                    <p:set>
                                      <p:cBhvr>
                                        <p:cTn id="74" dur="1" fill="hold">
                                          <p:stCondLst>
                                            <p:cond delay="0"/>
                                          </p:stCondLst>
                                        </p:cTn>
                                        <p:tgtEl>
                                          <p:spTgt spid="138"/>
                                        </p:tgtEl>
                                        <p:attrNameLst>
                                          <p:attrName>style.visibility</p:attrName>
                                        </p:attrNameLst>
                                      </p:cBhvr>
                                      <p:to>
                                        <p:strVal val="visible"/>
                                      </p:to>
                                    </p:set>
                                    <p:anim calcmode="lin" valueType="num">
                                      <p:cBhvr additive="base">
                                        <p:cTn id="75" dur="80"/>
                                        <p:tgtEl>
                                          <p:spTgt spid="138"/>
                                        </p:tgtEl>
                                        <p:attrNameLst>
                                          <p:attrName>ppt_x</p:attrName>
                                        </p:attrNameLst>
                                      </p:cBhvr>
                                      <p:tavLst>
                                        <p:tav tm="0">
                                          <p:val>
                                            <p:strVal val="#ppt_x-#ppt_w*1.125000"/>
                                          </p:val>
                                        </p:tav>
                                        <p:tav tm="100000">
                                          <p:val>
                                            <p:strVal val="#ppt_x"/>
                                          </p:val>
                                        </p:tav>
                                      </p:tavLst>
                                    </p:anim>
                                    <p:animEffect transition="in" filter="wipe(right)">
                                      <p:cBhvr>
                                        <p:cTn id="76" dur="80"/>
                                        <p:tgtEl>
                                          <p:spTgt spid="138"/>
                                        </p:tgtEl>
                                      </p:cBhvr>
                                    </p:animEffect>
                                  </p:childTnLst>
                                </p:cTn>
                              </p:par>
                              <p:par>
                                <p:cTn id="77" presetID="10" presetClass="exit" presetSubtype="0" fill="hold" grpId="3" nodeType="withEffect">
                                  <p:stCondLst>
                                    <p:cond delay="500"/>
                                  </p:stCondLst>
                                  <p:childTnLst>
                                    <p:animEffect transition="out" filter="fade">
                                      <p:cBhvr>
                                        <p:cTn id="78" dur="150"/>
                                        <p:tgtEl>
                                          <p:spTgt spid="147"/>
                                        </p:tgtEl>
                                      </p:cBhvr>
                                    </p:animEffect>
                                    <p:set>
                                      <p:cBhvr>
                                        <p:cTn id="79" dur="1" fill="hold">
                                          <p:stCondLst>
                                            <p:cond delay="149"/>
                                          </p:stCondLst>
                                        </p:cTn>
                                        <p:tgtEl>
                                          <p:spTgt spid="147"/>
                                        </p:tgtEl>
                                        <p:attrNameLst>
                                          <p:attrName>style.visibility</p:attrName>
                                        </p:attrNameLst>
                                      </p:cBhvr>
                                      <p:to>
                                        <p:strVal val="hidden"/>
                                      </p:to>
                                    </p:set>
                                  </p:childTnLst>
                                </p:cTn>
                              </p:par>
                              <p:par>
                                <p:cTn id="80" presetID="10" presetClass="entr" presetSubtype="0" fill="hold" grpId="0" nodeType="withEffect">
                                  <p:stCondLst>
                                    <p:cond delay="500"/>
                                  </p:stCondLst>
                                  <p:childTnLst>
                                    <p:set>
                                      <p:cBhvr>
                                        <p:cTn id="81" dur="1" fill="hold">
                                          <p:stCondLst>
                                            <p:cond delay="0"/>
                                          </p:stCondLst>
                                        </p:cTn>
                                        <p:tgtEl>
                                          <p:spTgt spid="149"/>
                                        </p:tgtEl>
                                        <p:attrNameLst>
                                          <p:attrName>style.visibility</p:attrName>
                                        </p:attrNameLst>
                                      </p:cBhvr>
                                      <p:to>
                                        <p:strVal val="visible"/>
                                      </p:to>
                                    </p:set>
                                    <p:animEffect transition="in" filter="fade">
                                      <p:cBhvr>
                                        <p:cTn id="82" dur="150"/>
                                        <p:tgtEl>
                                          <p:spTgt spid="149"/>
                                        </p:tgtEl>
                                      </p:cBhvr>
                                    </p:animEffect>
                                  </p:childTnLst>
                                </p:cTn>
                              </p:par>
                              <p:par>
                                <p:cTn id="83" presetID="42" presetClass="path" presetSubtype="0" accel="50000" decel="50000" fill="hold" grpId="0" nodeType="withEffect">
                                  <p:stCondLst>
                                    <p:cond delay="500"/>
                                  </p:stCondLst>
                                  <p:childTnLst>
                                    <p:animMotion origin="layout" path="M 1.04167E-6 -2.59259E-6 L 0.07161 -0.10185 " pathEditMode="relative" rAng="0" ptsTypes="AA">
                                      <p:cBhvr>
                                        <p:cTn id="84" dur="150" fill="hold"/>
                                        <p:tgtEl>
                                          <p:spTgt spid="138"/>
                                        </p:tgtEl>
                                        <p:attrNameLst>
                                          <p:attrName>ppt_x</p:attrName>
                                          <p:attrName>ppt_y</p:attrName>
                                        </p:attrNameLst>
                                      </p:cBhvr>
                                      <p:rCtr x="3581" y="-5093"/>
                                    </p:animMotion>
                                  </p:childTnLst>
                                </p:cTn>
                              </p:par>
                              <p:par>
                                <p:cTn id="85" presetID="22" presetClass="entr" presetSubtype="1" fill="hold" grpId="2" nodeType="withEffect">
                                  <p:stCondLst>
                                    <p:cond delay="500"/>
                                  </p:stCondLst>
                                  <p:childTnLst>
                                    <p:set>
                                      <p:cBhvr>
                                        <p:cTn id="86" dur="1" fill="hold">
                                          <p:stCondLst>
                                            <p:cond delay="0"/>
                                          </p:stCondLst>
                                        </p:cTn>
                                        <p:tgtEl>
                                          <p:spTgt spid="164"/>
                                        </p:tgtEl>
                                        <p:attrNameLst>
                                          <p:attrName>style.visibility</p:attrName>
                                        </p:attrNameLst>
                                      </p:cBhvr>
                                      <p:to>
                                        <p:strVal val="visible"/>
                                      </p:to>
                                    </p:set>
                                    <p:animEffect transition="in" filter="wipe(up)">
                                      <p:cBhvr>
                                        <p:cTn id="87" dur="150"/>
                                        <p:tgtEl>
                                          <p:spTgt spid="164"/>
                                        </p:tgtEl>
                                      </p:cBhvr>
                                    </p:animEffect>
                                  </p:childTnLst>
                                </p:cTn>
                              </p:par>
                              <p:par>
                                <p:cTn id="88" presetID="12" presetClass="entr" presetSubtype="8" fill="hold" grpId="1" nodeType="withEffect">
                                  <p:stCondLst>
                                    <p:cond delay="600"/>
                                  </p:stCondLst>
                                  <p:childTnLst>
                                    <p:set>
                                      <p:cBhvr>
                                        <p:cTn id="89" dur="1" fill="hold">
                                          <p:stCondLst>
                                            <p:cond delay="0"/>
                                          </p:stCondLst>
                                        </p:cTn>
                                        <p:tgtEl>
                                          <p:spTgt spid="139"/>
                                        </p:tgtEl>
                                        <p:attrNameLst>
                                          <p:attrName>style.visibility</p:attrName>
                                        </p:attrNameLst>
                                      </p:cBhvr>
                                      <p:to>
                                        <p:strVal val="visible"/>
                                      </p:to>
                                    </p:set>
                                    <p:anim calcmode="lin" valueType="num">
                                      <p:cBhvr additive="base">
                                        <p:cTn id="90" dur="80"/>
                                        <p:tgtEl>
                                          <p:spTgt spid="139"/>
                                        </p:tgtEl>
                                        <p:attrNameLst>
                                          <p:attrName>ppt_x</p:attrName>
                                        </p:attrNameLst>
                                      </p:cBhvr>
                                      <p:tavLst>
                                        <p:tav tm="0">
                                          <p:val>
                                            <p:strVal val="#ppt_x-#ppt_w*1.125000"/>
                                          </p:val>
                                        </p:tav>
                                        <p:tav tm="100000">
                                          <p:val>
                                            <p:strVal val="#ppt_x"/>
                                          </p:val>
                                        </p:tav>
                                      </p:tavLst>
                                    </p:anim>
                                    <p:animEffect transition="in" filter="wipe(right)">
                                      <p:cBhvr>
                                        <p:cTn id="91" dur="80"/>
                                        <p:tgtEl>
                                          <p:spTgt spid="139"/>
                                        </p:tgtEl>
                                      </p:cBhvr>
                                    </p:animEffect>
                                  </p:childTnLst>
                                </p:cTn>
                              </p:par>
                              <p:par>
                                <p:cTn id="92" presetID="10" presetClass="exit" presetSubtype="0" fill="hold" grpId="3" nodeType="withEffect">
                                  <p:stCondLst>
                                    <p:cond delay="600"/>
                                  </p:stCondLst>
                                  <p:childTnLst>
                                    <p:animEffect transition="out" filter="fade">
                                      <p:cBhvr>
                                        <p:cTn id="93" dur="150"/>
                                        <p:tgtEl>
                                          <p:spTgt spid="149"/>
                                        </p:tgtEl>
                                      </p:cBhvr>
                                    </p:animEffect>
                                    <p:set>
                                      <p:cBhvr>
                                        <p:cTn id="94" dur="1" fill="hold">
                                          <p:stCondLst>
                                            <p:cond delay="149"/>
                                          </p:stCondLst>
                                        </p:cTn>
                                        <p:tgtEl>
                                          <p:spTgt spid="149"/>
                                        </p:tgtEl>
                                        <p:attrNameLst>
                                          <p:attrName>style.visibility</p:attrName>
                                        </p:attrNameLst>
                                      </p:cBhvr>
                                      <p:to>
                                        <p:strVal val="hidden"/>
                                      </p:to>
                                    </p:set>
                                  </p:childTnLst>
                                </p:cTn>
                              </p:par>
                              <p:par>
                                <p:cTn id="95" presetID="10" presetClass="entr" presetSubtype="0" fill="hold" grpId="0" nodeType="withEffect">
                                  <p:stCondLst>
                                    <p:cond delay="600"/>
                                  </p:stCondLst>
                                  <p:childTnLst>
                                    <p:set>
                                      <p:cBhvr>
                                        <p:cTn id="96" dur="1" fill="hold">
                                          <p:stCondLst>
                                            <p:cond delay="0"/>
                                          </p:stCondLst>
                                        </p:cTn>
                                        <p:tgtEl>
                                          <p:spTgt spid="136"/>
                                        </p:tgtEl>
                                        <p:attrNameLst>
                                          <p:attrName>style.visibility</p:attrName>
                                        </p:attrNameLst>
                                      </p:cBhvr>
                                      <p:to>
                                        <p:strVal val="visible"/>
                                      </p:to>
                                    </p:set>
                                    <p:animEffect transition="in" filter="fade">
                                      <p:cBhvr>
                                        <p:cTn id="97" dur="150"/>
                                        <p:tgtEl>
                                          <p:spTgt spid="136"/>
                                        </p:tgtEl>
                                      </p:cBhvr>
                                    </p:animEffect>
                                  </p:childTnLst>
                                </p:cTn>
                              </p:par>
                              <p:par>
                                <p:cTn id="98" presetID="42" presetClass="path" presetSubtype="0" accel="50000" decel="50000" fill="hold" grpId="0" nodeType="withEffect">
                                  <p:stCondLst>
                                    <p:cond delay="600"/>
                                  </p:stCondLst>
                                  <p:childTnLst>
                                    <p:animMotion origin="layout" path="M 1.04167E-6 -2.59259E-6 L 0.07135 -0.00023 " pathEditMode="relative" rAng="0" ptsTypes="AA">
                                      <p:cBhvr>
                                        <p:cTn id="99" dur="150" fill="hold"/>
                                        <p:tgtEl>
                                          <p:spTgt spid="139"/>
                                        </p:tgtEl>
                                        <p:attrNameLst>
                                          <p:attrName>ppt_x</p:attrName>
                                          <p:attrName>ppt_y</p:attrName>
                                        </p:attrNameLst>
                                      </p:cBhvr>
                                      <p:rCtr x="3568" y="-23"/>
                                    </p:animMotion>
                                  </p:childTnLst>
                                </p:cTn>
                              </p:par>
                              <p:par>
                                <p:cTn id="100" presetID="22" presetClass="entr" presetSubtype="4" fill="hold" grpId="1" nodeType="withEffect">
                                  <p:stCondLst>
                                    <p:cond delay="600"/>
                                  </p:stCondLst>
                                  <p:childTnLst>
                                    <p:set>
                                      <p:cBhvr>
                                        <p:cTn id="101" dur="1" fill="hold">
                                          <p:stCondLst>
                                            <p:cond delay="0"/>
                                          </p:stCondLst>
                                        </p:cTn>
                                        <p:tgtEl>
                                          <p:spTgt spid="171"/>
                                        </p:tgtEl>
                                        <p:attrNameLst>
                                          <p:attrName>style.visibility</p:attrName>
                                        </p:attrNameLst>
                                      </p:cBhvr>
                                      <p:to>
                                        <p:strVal val="visible"/>
                                      </p:to>
                                    </p:set>
                                    <p:animEffect transition="in" filter="wipe(down)">
                                      <p:cBhvr>
                                        <p:cTn id="102" dur="150"/>
                                        <p:tgtEl>
                                          <p:spTgt spid="171"/>
                                        </p:tgtEl>
                                      </p:cBhvr>
                                    </p:animEffect>
                                  </p:childTnLst>
                                </p:cTn>
                              </p:par>
                              <p:par>
                                <p:cTn id="103" presetID="22" presetClass="exit" presetSubtype="1" fill="hold" grpId="2" nodeType="withEffect">
                                  <p:stCondLst>
                                    <p:cond delay="600"/>
                                  </p:stCondLst>
                                  <p:childTnLst>
                                    <p:animEffect transition="out" filter="wipe(up)">
                                      <p:cBhvr>
                                        <p:cTn id="104" dur="150"/>
                                        <p:tgtEl>
                                          <p:spTgt spid="173"/>
                                        </p:tgtEl>
                                      </p:cBhvr>
                                    </p:animEffect>
                                    <p:set>
                                      <p:cBhvr>
                                        <p:cTn id="105" dur="1" fill="hold">
                                          <p:stCondLst>
                                            <p:cond delay="149"/>
                                          </p:stCondLst>
                                        </p:cTn>
                                        <p:tgtEl>
                                          <p:spTgt spid="173"/>
                                        </p:tgtEl>
                                        <p:attrNameLst>
                                          <p:attrName>style.visibility</p:attrName>
                                        </p:attrNameLst>
                                      </p:cBhvr>
                                      <p:to>
                                        <p:strVal val="hidden"/>
                                      </p:to>
                                    </p:set>
                                  </p:childTnLst>
                                </p:cTn>
                              </p:par>
                              <p:par>
                                <p:cTn id="106" presetID="12" presetClass="entr" presetSubtype="8" fill="hold" grpId="1" nodeType="withEffect">
                                  <p:stCondLst>
                                    <p:cond delay="700"/>
                                  </p:stCondLst>
                                  <p:childTnLst>
                                    <p:set>
                                      <p:cBhvr>
                                        <p:cTn id="107" dur="1" fill="hold">
                                          <p:stCondLst>
                                            <p:cond delay="0"/>
                                          </p:stCondLst>
                                        </p:cTn>
                                        <p:tgtEl>
                                          <p:spTgt spid="140"/>
                                        </p:tgtEl>
                                        <p:attrNameLst>
                                          <p:attrName>style.visibility</p:attrName>
                                        </p:attrNameLst>
                                      </p:cBhvr>
                                      <p:to>
                                        <p:strVal val="visible"/>
                                      </p:to>
                                    </p:set>
                                    <p:anim calcmode="lin" valueType="num">
                                      <p:cBhvr additive="base">
                                        <p:cTn id="108" dur="80"/>
                                        <p:tgtEl>
                                          <p:spTgt spid="140"/>
                                        </p:tgtEl>
                                        <p:attrNameLst>
                                          <p:attrName>ppt_x</p:attrName>
                                        </p:attrNameLst>
                                      </p:cBhvr>
                                      <p:tavLst>
                                        <p:tav tm="0">
                                          <p:val>
                                            <p:strVal val="#ppt_x-#ppt_w*1.125000"/>
                                          </p:val>
                                        </p:tav>
                                        <p:tav tm="100000">
                                          <p:val>
                                            <p:strVal val="#ppt_x"/>
                                          </p:val>
                                        </p:tav>
                                      </p:tavLst>
                                    </p:anim>
                                    <p:animEffect transition="in" filter="wipe(right)">
                                      <p:cBhvr>
                                        <p:cTn id="109" dur="80"/>
                                        <p:tgtEl>
                                          <p:spTgt spid="140"/>
                                        </p:tgtEl>
                                      </p:cBhvr>
                                    </p:animEffect>
                                  </p:childTnLst>
                                </p:cTn>
                              </p:par>
                              <p:par>
                                <p:cTn id="110" presetID="10" presetClass="exit" presetSubtype="0" fill="hold" grpId="2" nodeType="withEffect">
                                  <p:stCondLst>
                                    <p:cond delay="700"/>
                                  </p:stCondLst>
                                  <p:childTnLst>
                                    <p:animEffect transition="out" filter="fade">
                                      <p:cBhvr>
                                        <p:cTn id="111" dur="150"/>
                                        <p:tgtEl>
                                          <p:spTgt spid="136"/>
                                        </p:tgtEl>
                                      </p:cBhvr>
                                    </p:animEffect>
                                    <p:set>
                                      <p:cBhvr>
                                        <p:cTn id="112" dur="1" fill="hold">
                                          <p:stCondLst>
                                            <p:cond delay="149"/>
                                          </p:stCondLst>
                                        </p:cTn>
                                        <p:tgtEl>
                                          <p:spTgt spid="136"/>
                                        </p:tgtEl>
                                        <p:attrNameLst>
                                          <p:attrName>style.visibility</p:attrName>
                                        </p:attrNameLst>
                                      </p:cBhvr>
                                      <p:to>
                                        <p:strVal val="hidden"/>
                                      </p:to>
                                    </p:set>
                                  </p:childTnLst>
                                </p:cTn>
                              </p:par>
                              <p:par>
                                <p:cTn id="113" presetID="10" presetClass="entr" presetSubtype="0" fill="hold" grpId="1" nodeType="withEffect">
                                  <p:stCondLst>
                                    <p:cond delay="700"/>
                                  </p:stCondLst>
                                  <p:childTnLst>
                                    <p:set>
                                      <p:cBhvr>
                                        <p:cTn id="114" dur="1" fill="hold">
                                          <p:stCondLst>
                                            <p:cond delay="0"/>
                                          </p:stCondLst>
                                        </p:cTn>
                                        <p:tgtEl>
                                          <p:spTgt spid="150"/>
                                        </p:tgtEl>
                                        <p:attrNameLst>
                                          <p:attrName>style.visibility</p:attrName>
                                        </p:attrNameLst>
                                      </p:cBhvr>
                                      <p:to>
                                        <p:strVal val="visible"/>
                                      </p:to>
                                    </p:set>
                                    <p:animEffect transition="in" filter="fade">
                                      <p:cBhvr>
                                        <p:cTn id="115" dur="150"/>
                                        <p:tgtEl>
                                          <p:spTgt spid="150"/>
                                        </p:tgtEl>
                                      </p:cBhvr>
                                    </p:animEffect>
                                  </p:childTnLst>
                                </p:cTn>
                              </p:par>
                              <p:par>
                                <p:cTn id="116" presetID="42" presetClass="path" presetSubtype="0" accel="50000" decel="50000" fill="hold" grpId="0" nodeType="withEffect">
                                  <p:stCondLst>
                                    <p:cond delay="700"/>
                                  </p:stCondLst>
                                  <p:childTnLst>
                                    <p:animMotion origin="layout" path="M 1.04167E-6 -2.59259E-6 L 0.07174 0.10185 " pathEditMode="relative" rAng="0" ptsTypes="AA">
                                      <p:cBhvr>
                                        <p:cTn id="117" dur="150" fill="hold"/>
                                        <p:tgtEl>
                                          <p:spTgt spid="140"/>
                                        </p:tgtEl>
                                        <p:attrNameLst>
                                          <p:attrName>ppt_x</p:attrName>
                                          <p:attrName>ppt_y</p:attrName>
                                        </p:attrNameLst>
                                      </p:cBhvr>
                                      <p:rCtr x="3581" y="5093"/>
                                    </p:animMotion>
                                  </p:childTnLst>
                                </p:cTn>
                              </p:par>
                              <p:par>
                                <p:cTn id="118" presetID="22" presetClass="exit" presetSubtype="4" fill="hold" grpId="1" nodeType="withEffect">
                                  <p:stCondLst>
                                    <p:cond delay="700"/>
                                  </p:stCondLst>
                                  <p:childTnLst>
                                    <p:animEffect transition="out" filter="wipe(down)">
                                      <p:cBhvr>
                                        <p:cTn id="119" dur="150"/>
                                        <p:tgtEl>
                                          <p:spTgt spid="175"/>
                                        </p:tgtEl>
                                      </p:cBhvr>
                                    </p:animEffect>
                                    <p:set>
                                      <p:cBhvr>
                                        <p:cTn id="120" dur="1" fill="hold">
                                          <p:stCondLst>
                                            <p:cond delay="149"/>
                                          </p:stCondLst>
                                        </p:cTn>
                                        <p:tgtEl>
                                          <p:spTgt spid="175"/>
                                        </p:tgtEl>
                                        <p:attrNameLst>
                                          <p:attrName>style.visibility</p:attrName>
                                        </p:attrNameLst>
                                      </p:cBhvr>
                                      <p:to>
                                        <p:strVal val="hidden"/>
                                      </p:to>
                                    </p:set>
                                  </p:childTnLst>
                                </p:cTn>
                              </p:par>
                              <p:par>
                                <p:cTn id="121" presetID="22" presetClass="exit" presetSubtype="4" fill="hold" grpId="3" nodeType="withEffect">
                                  <p:stCondLst>
                                    <p:cond delay="700"/>
                                  </p:stCondLst>
                                  <p:childTnLst>
                                    <p:animEffect transition="out" filter="wipe(down)">
                                      <p:cBhvr>
                                        <p:cTn id="122" dur="150"/>
                                        <p:tgtEl>
                                          <p:spTgt spid="164"/>
                                        </p:tgtEl>
                                      </p:cBhvr>
                                    </p:animEffect>
                                    <p:set>
                                      <p:cBhvr>
                                        <p:cTn id="123" dur="1" fill="hold">
                                          <p:stCondLst>
                                            <p:cond delay="149"/>
                                          </p:stCondLst>
                                        </p:cTn>
                                        <p:tgtEl>
                                          <p:spTgt spid="164"/>
                                        </p:tgtEl>
                                        <p:attrNameLst>
                                          <p:attrName>style.visibility</p:attrName>
                                        </p:attrNameLst>
                                      </p:cBhvr>
                                      <p:to>
                                        <p:strVal val="hidden"/>
                                      </p:to>
                                    </p:set>
                                  </p:childTnLst>
                                </p:cTn>
                              </p:par>
                              <p:par>
                                <p:cTn id="124" presetID="22" presetClass="exit" presetSubtype="4" fill="hold" grpId="0" nodeType="withEffect">
                                  <p:stCondLst>
                                    <p:cond delay="700"/>
                                  </p:stCondLst>
                                  <p:childTnLst>
                                    <p:animEffect transition="out" filter="wipe(down)">
                                      <p:cBhvr>
                                        <p:cTn id="125" dur="150"/>
                                        <p:tgtEl>
                                          <p:spTgt spid="174"/>
                                        </p:tgtEl>
                                      </p:cBhvr>
                                    </p:animEffect>
                                    <p:set>
                                      <p:cBhvr>
                                        <p:cTn id="126" dur="1" fill="hold">
                                          <p:stCondLst>
                                            <p:cond delay="149"/>
                                          </p:stCondLst>
                                        </p:cTn>
                                        <p:tgtEl>
                                          <p:spTgt spid="174"/>
                                        </p:tgtEl>
                                        <p:attrNameLst>
                                          <p:attrName>style.visibility</p:attrName>
                                        </p:attrNameLst>
                                      </p:cBhvr>
                                      <p:to>
                                        <p:strVal val="hidden"/>
                                      </p:to>
                                    </p:set>
                                  </p:childTnLst>
                                </p:cTn>
                              </p:par>
                              <p:par>
                                <p:cTn id="127" presetID="12" presetClass="entr" presetSubtype="8" fill="hold" grpId="1" nodeType="withEffect">
                                  <p:stCondLst>
                                    <p:cond delay="800"/>
                                  </p:stCondLst>
                                  <p:childTnLst>
                                    <p:set>
                                      <p:cBhvr>
                                        <p:cTn id="128" dur="1" fill="hold">
                                          <p:stCondLst>
                                            <p:cond delay="0"/>
                                          </p:stCondLst>
                                        </p:cTn>
                                        <p:tgtEl>
                                          <p:spTgt spid="141"/>
                                        </p:tgtEl>
                                        <p:attrNameLst>
                                          <p:attrName>style.visibility</p:attrName>
                                        </p:attrNameLst>
                                      </p:cBhvr>
                                      <p:to>
                                        <p:strVal val="visible"/>
                                      </p:to>
                                    </p:set>
                                    <p:anim calcmode="lin" valueType="num">
                                      <p:cBhvr additive="base">
                                        <p:cTn id="129" dur="80"/>
                                        <p:tgtEl>
                                          <p:spTgt spid="141"/>
                                        </p:tgtEl>
                                        <p:attrNameLst>
                                          <p:attrName>ppt_x</p:attrName>
                                        </p:attrNameLst>
                                      </p:cBhvr>
                                      <p:tavLst>
                                        <p:tav tm="0">
                                          <p:val>
                                            <p:strVal val="#ppt_x-#ppt_w*1.125000"/>
                                          </p:val>
                                        </p:tav>
                                        <p:tav tm="100000">
                                          <p:val>
                                            <p:strVal val="#ppt_x"/>
                                          </p:val>
                                        </p:tav>
                                      </p:tavLst>
                                    </p:anim>
                                    <p:animEffect transition="in" filter="wipe(right)">
                                      <p:cBhvr>
                                        <p:cTn id="130" dur="80"/>
                                        <p:tgtEl>
                                          <p:spTgt spid="141"/>
                                        </p:tgtEl>
                                      </p:cBhvr>
                                    </p:animEffect>
                                  </p:childTnLst>
                                </p:cTn>
                              </p:par>
                              <p:par>
                                <p:cTn id="131" presetID="10" presetClass="exit" presetSubtype="0" fill="hold" grpId="3" nodeType="withEffect">
                                  <p:stCondLst>
                                    <p:cond delay="800"/>
                                  </p:stCondLst>
                                  <p:childTnLst>
                                    <p:animEffect transition="out" filter="fade">
                                      <p:cBhvr>
                                        <p:cTn id="132" dur="150"/>
                                        <p:tgtEl>
                                          <p:spTgt spid="150"/>
                                        </p:tgtEl>
                                      </p:cBhvr>
                                    </p:animEffect>
                                    <p:set>
                                      <p:cBhvr>
                                        <p:cTn id="133" dur="1" fill="hold">
                                          <p:stCondLst>
                                            <p:cond delay="149"/>
                                          </p:stCondLst>
                                        </p:cTn>
                                        <p:tgtEl>
                                          <p:spTgt spid="150"/>
                                        </p:tgtEl>
                                        <p:attrNameLst>
                                          <p:attrName>style.visibility</p:attrName>
                                        </p:attrNameLst>
                                      </p:cBhvr>
                                      <p:to>
                                        <p:strVal val="hidden"/>
                                      </p:to>
                                    </p:set>
                                  </p:childTnLst>
                                </p:cTn>
                              </p:par>
                              <p:par>
                                <p:cTn id="134" presetID="10" presetClass="entr" presetSubtype="0" fill="hold" grpId="1" nodeType="withEffect">
                                  <p:stCondLst>
                                    <p:cond delay="800"/>
                                  </p:stCondLst>
                                  <p:childTnLst>
                                    <p:set>
                                      <p:cBhvr>
                                        <p:cTn id="135" dur="1" fill="hold">
                                          <p:stCondLst>
                                            <p:cond delay="0"/>
                                          </p:stCondLst>
                                        </p:cTn>
                                        <p:tgtEl>
                                          <p:spTgt spid="149"/>
                                        </p:tgtEl>
                                        <p:attrNameLst>
                                          <p:attrName>style.visibility</p:attrName>
                                        </p:attrNameLst>
                                      </p:cBhvr>
                                      <p:to>
                                        <p:strVal val="visible"/>
                                      </p:to>
                                    </p:set>
                                    <p:animEffect transition="in" filter="fade">
                                      <p:cBhvr>
                                        <p:cTn id="136" dur="150"/>
                                        <p:tgtEl>
                                          <p:spTgt spid="149"/>
                                        </p:tgtEl>
                                      </p:cBhvr>
                                    </p:animEffect>
                                  </p:childTnLst>
                                </p:cTn>
                              </p:par>
                              <p:par>
                                <p:cTn id="137" presetID="42" presetClass="path" presetSubtype="0" accel="50000" decel="50000" fill="hold" grpId="0" nodeType="withEffect">
                                  <p:stCondLst>
                                    <p:cond delay="800"/>
                                  </p:stCondLst>
                                  <p:childTnLst>
                                    <p:animMotion origin="layout" path="M 1.04167E-6 -2.59259E-6 L 0.07161 0.20278 " pathEditMode="relative" rAng="0" ptsTypes="AA">
                                      <p:cBhvr>
                                        <p:cTn id="138" dur="150" fill="hold"/>
                                        <p:tgtEl>
                                          <p:spTgt spid="141"/>
                                        </p:tgtEl>
                                        <p:attrNameLst>
                                          <p:attrName>ppt_x</p:attrName>
                                          <p:attrName>ppt_y</p:attrName>
                                        </p:attrNameLst>
                                      </p:cBhvr>
                                      <p:rCtr x="3581" y="10139"/>
                                    </p:animMotion>
                                  </p:childTnLst>
                                </p:cTn>
                              </p:par>
                              <p:par>
                                <p:cTn id="139" presetID="12" presetClass="entr" presetSubtype="4" fill="hold" grpId="1" nodeType="withEffect">
                                  <p:stCondLst>
                                    <p:cond delay="900"/>
                                  </p:stCondLst>
                                  <p:childTnLst>
                                    <p:set>
                                      <p:cBhvr>
                                        <p:cTn id="140" dur="1" fill="hold">
                                          <p:stCondLst>
                                            <p:cond delay="0"/>
                                          </p:stCondLst>
                                        </p:cTn>
                                        <p:tgtEl>
                                          <p:spTgt spid="142"/>
                                        </p:tgtEl>
                                        <p:attrNameLst>
                                          <p:attrName>style.visibility</p:attrName>
                                        </p:attrNameLst>
                                      </p:cBhvr>
                                      <p:to>
                                        <p:strVal val="visible"/>
                                      </p:to>
                                    </p:set>
                                    <p:anim calcmode="lin" valueType="num">
                                      <p:cBhvr additive="base">
                                        <p:cTn id="141" dur="80"/>
                                        <p:tgtEl>
                                          <p:spTgt spid="142"/>
                                        </p:tgtEl>
                                        <p:attrNameLst>
                                          <p:attrName>ppt_y</p:attrName>
                                        </p:attrNameLst>
                                      </p:cBhvr>
                                      <p:tavLst>
                                        <p:tav tm="0">
                                          <p:val>
                                            <p:strVal val="#ppt_y+#ppt_h*1.125000"/>
                                          </p:val>
                                        </p:tav>
                                        <p:tav tm="100000">
                                          <p:val>
                                            <p:strVal val="#ppt_y"/>
                                          </p:val>
                                        </p:tav>
                                      </p:tavLst>
                                    </p:anim>
                                    <p:animEffect transition="in" filter="wipe(up)">
                                      <p:cBhvr>
                                        <p:cTn id="142" dur="80"/>
                                        <p:tgtEl>
                                          <p:spTgt spid="142"/>
                                        </p:tgtEl>
                                      </p:cBhvr>
                                    </p:animEffect>
                                  </p:childTnLst>
                                </p:cTn>
                              </p:par>
                              <p:par>
                                <p:cTn id="143" presetID="10" presetClass="exit" presetSubtype="0" fill="hold" grpId="4" nodeType="withEffect">
                                  <p:stCondLst>
                                    <p:cond delay="900"/>
                                  </p:stCondLst>
                                  <p:childTnLst>
                                    <p:animEffect transition="out" filter="fade">
                                      <p:cBhvr>
                                        <p:cTn id="144" dur="150"/>
                                        <p:tgtEl>
                                          <p:spTgt spid="149"/>
                                        </p:tgtEl>
                                      </p:cBhvr>
                                    </p:animEffect>
                                    <p:set>
                                      <p:cBhvr>
                                        <p:cTn id="145" dur="1" fill="hold">
                                          <p:stCondLst>
                                            <p:cond delay="149"/>
                                          </p:stCondLst>
                                        </p:cTn>
                                        <p:tgtEl>
                                          <p:spTgt spid="149"/>
                                        </p:tgtEl>
                                        <p:attrNameLst>
                                          <p:attrName>style.visibility</p:attrName>
                                        </p:attrNameLst>
                                      </p:cBhvr>
                                      <p:to>
                                        <p:strVal val="hidden"/>
                                      </p:to>
                                    </p:set>
                                  </p:childTnLst>
                                </p:cTn>
                              </p:par>
                              <p:par>
                                <p:cTn id="146" presetID="10" presetClass="entr" presetSubtype="0" fill="hold" grpId="2" nodeType="withEffect">
                                  <p:stCondLst>
                                    <p:cond delay="900"/>
                                  </p:stCondLst>
                                  <p:childTnLst>
                                    <p:set>
                                      <p:cBhvr>
                                        <p:cTn id="147" dur="1" fill="hold">
                                          <p:stCondLst>
                                            <p:cond delay="0"/>
                                          </p:stCondLst>
                                        </p:cTn>
                                        <p:tgtEl>
                                          <p:spTgt spid="147"/>
                                        </p:tgtEl>
                                        <p:attrNameLst>
                                          <p:attrName>style.visibility</p:attrName>
                                        </p:attrNameLst>
                                      </p:cBhvr>
                                      <p:to>
                                        <p:strVal val="visible"/>
                                      </p:to>
                                    </p:set>
                                    <p:animEffect transition="in" filter="fade">
                                      <p:cBhvr>
                                        <p:cTn id="148" dur="150"/>
                                        <p:tgtEl>
                                          <p:spTgt spid="147"/>
                                        </p:tgtEl>
                                      </p:cBhvr>
                                    </p:animEffect>
                                  </p:childTnLst>
                                </p:cTn>
                              </p:par>
                              <p:par>
                                <p:cTn id="149" presetID="42" presetClass="path" presetSubtype="0" accel="50000" decel="50000" fill="hold" grpId="0" nodeType="withEffect">
                                  <p:stCondLst>
                                    <p:cond delay="900"/>
                                  </p:stCondLst>
                                  <p:childTnLst>
                                    <p:animMotion origin="layout" path="M 1.04167E-6 -2.59259E-6 L 0.00026 -0.20486 " pathEditMode="relative" rAng="0" ptsTypes="AA">
                                      <p:cBhvr>
                                        <p:cTn id="150" dur="150" fill="hold"/>
                                        <p:tgtEl>
                                          <p:spTgt spid="142"/>
                                        </p:tgtEl>
                                        <p:attrNameLst>
                                          <p:attrName>ppt_x</p:attrName>
                                          <p:attrName>ppt_y</p:attrName>
                                        </p:attrNameLst>
                                      </p:cBhvr>
                                      <p:rCtr x="13" y="-10255"/>
                                    </p:animMotion>
                                  </p:childTnLst>
                                </p:cTn>
                              </p:par>
                              <p:par>
                                <p:cTn id="151" presetID="22" presetClass="entr" presetSubtype="1" fill="hold" grpId="2" nodeType="withEffect">
                                  <p:stCondLst>
                                    <p:cond delay="900"/>
                                  </p:stCondLst>
                                  <p:childTnLst>
                                    <p:set>
                                      <p:cBhvr>
                                        <p:cTn id="152" dur="1" fill="hold">
                                          <p:stCondLst>
                                            <p:cond delay="0"/>
                                          </p:stCondLst>
                                        </p:cTn>
                                        <p:tgtEl>
                                          <p:spTgt spid="175"/>
                                        </p:tgtEl>
                                        <p:attrNameLst>
                                          <p:attrName>style.visibility</p:attrName>
                                        </p:attrNameLst>
                                      </p:cBhvr>
                                      <p:to>
                                        <p:strVal val="visible"/>
                                      </p:to>
                                    </p:set>
                                    <p:animEffect transition="in" filter="wipe(up)">
                                      <p:cBhvr>
                                        <p:cTn id="153" dur="150"/>
                                        <p:tgtEl>
                                          <p:spTgt spid="175"/>
                                        </p:tgtEl>
                                      </p:cBhvr>
                                    </p:animEffect>
                                  </p:childTnLst>
                                </p:cTn>
                              </p:par>
                              <p:par>
                                <p:cTn id="154" presetID="22" presetClass="entr" presetSubtype="1" fill="hold" grpId="1" nodeType="withEffect">
                                  <p:stCondLst>
                                    <p:cond delay="900"/>
                                  </p:stCondLst>
                                  <p:childTnLst>
                                    <p:set>
                                      <p:cBhvr>
                                        <p:cTn id="155" dur="1" fill="hold">
                                          <p:stCondLst>
                                            <p:cond delay="0"/>
                                          </p:stCondLst>
                                        </p:cTn>
                                        <p:tgtEl>
                                          <p:spTgt spid="174"/>
                                        </p:tgtEl>
                                        <p:attrNameLst>
                                          <p:attrName>style.visibility</p:attrName>
                                        </p:attrNameLst>
                                      </p:cBhvr>
                                      <p:to>
                                        <p:strVal val="visible"/>
                                      </p:to>
                                    </p:set>
                                    <p:animEffect transition="in" filter="wipe(up)">
                                      <p:cBhvr>
                                        <p:cTn id="156" dur="150"/>
                                        <p:tgtEl>
                                          <p:spTgt spid="174"/>
                                        </p:tgtEl>
                                      </p:cBhvr>
                                    </p:animEffect>
                                  </p:childTnLst>
                                </p:cTn>
                              </p:par>
                              <p:par>
                                <p:cTn id="157" presetID="22" presetClass="entr" presetSubtype="4" fill="hold" grpId="3" nodeType="withEffect">
                                  <p:stCondLst>
                                    <p:cond delay="900"/>
                                  </p:stCondLst>
                                  <p:childTnLst>
                                    <p:set>
                                      <p:cBhvr>
                                        <p:cTn id="158" dur="1" fill="hold">
                                          <p:stCondLst>
                                            <p:cond delay="0"/>
                                          </p:stCondLst>
                                        </p:cTn>
                                        <p:tgtEl>
                                          <p:spTgt spid="173"/>
                                        </p:tgtEl>
                                        <p:attrNameLst>
                                          <p:attrName>style.visibility</p:attrName>
                                        </p:attrNameLst>
                                      </p:cBhvr>
                                      <p:to>
                                        <p:strVal val="visible"/>
                                      </p:to>
                                    </p:set>
                                    <p:animEffect transition="in" filter="wipe(down)">
                                      <p:cBhvr>
                                        <p:cTn id="159" dur="150"/>
                                        <p:tgtEl>
                                          <p:spTgt spid="173"/>
                                        </p:tgtEl>
                                      </p:cBhvr>
                                    </p:animEffect>
                                  </p:childTnLst>
                                </p:cTn>
                              </p:par>
                              <p:par>
                                <p:cTn id="160" presetID="12" presetClass="entr" presetSubtype="4" fill="hold" grpId="1" nodeType="withEffect">
                                  <p:stCondLst>
                                    <p:cond delay="1000"/>
                                  </p:stCondLst>
                                  <p:childTnLst>
                                    <p:set>
                                      <p:cBhvr>
                                        <p:cTn id="161" dur="1" fill="hold">
                                          <p:stCondLst>
                                            <p:cond delay="0"/>
                                          </p:stCondLst>
                                        </p:cTn>
                                        <p:tgtEl>
                                          <p:spTgt spid="143"/>
                                        </p:tgtEl>
                                        <p:attrNameLst>
                                          <p:attrName>style.visibility</p:attrName>
                                        </p:attrNameLst>
                                      </p:cBhvr>
                                      <p:to>
                                        <p:strVal val="visible"/>
                                      </p:to>
                                    </p:set>
                                    <p:anim calcmode="lin" valueType="num">
                                      <p:cBhvr additive="base">
                                        <p:cTn id="162" dur="80"/>
                                        <p:tgtEl>
                                          <p:spTgt spid="143"/>
                                        </p:tgtEl>
                                        <p:attrNameLst>
                                          <p:attrName>ppt_y</p:attrName>
                                        </p:attrNameLst>
                                      </p:cBhvr>
                                      <p:tavLst>
                                        <p:tav tm="0">
                                          <p:val>
                                            <p:strVal val="#ppt_y+#ppt_h*1.125000"/>
                                          </p:val>
                                        </p:tav>
                                        <p:tav tm="100000">
                                          <p:val>
                                            <p:strVal val="#ppt_y"/>
                                          </p:val>
                                        </p:tav>
                                      </p:tavLst>
                                    </p:anim>
                                    <p:animEffect transition="in" filter="wipe(up)">
                                      <p:cBhvr>
                                        <p:cTn id="163" dur="80"/>
                                        <p:tgtEl>
                                          <p:spTgt spid="143"/>
                                        </p:tgtEl>
                                      </p:cBhvr>
                                    </p:animEffect>
                                  </p:childTnLst>
                                </p:cTn>
                              </p:par>
                              <p:par>
                                <p:cTn id="164" presetID="10" presetClass="exit" presetSubtype="0" fill="hold" grpId="4" nodeType="withEffect">
                                  <p:stCondLst>
                                    <p:cond delay="1000"/>
                                  </p:stCondLst>
                                  <p:childTnLst>
                                    <p:animEffect transition="out" filter="fade">
                                      <p:cBhvr>
                                        <p:cTn id="165" dur="150"/>
                                        <p:tgtEl>
                                          <p:spTgt spid="147"/>
                                        </p:tgtEl>
                                      </p:cBhvr>
                                    </p:animEffect>
                                    <p:set>
                                      <p:cBhvr>
                                        <p:cTn id="166" dur="1" fill="hold">
                                          <p:stCondLst>
                                            <p:cond delay="149"/>
                                          </p:stCondLst>
                                        </p:cTn>
                                        <p:tgtEl>
                                          <p:spTgt spid="147"/>
                                        </p:tgtEl>
                                        <p:attrNameLst>
                                          <p:attrName>style.visibility</p:attrName>
                                        </p:attrNameLst>
                                      </p:cBhvr>
                                      <p:to>
                                        <p:strVal val="hidden"/>
                                      </p:to>
                                    </p:set>
                                  </p:childTnLst>
                                </p:cTn>
                              </p:par>
                              <p:par>
                                <p:cTn id="167" presetID="10" presetClass="entr" presetSubtype="0" fill="hold" grpId="2" nodeType="withEffect">
                                  <p:stCondLst>
                                    <p:cond delay="1000"/>
                                  </p:stCondLst>
                                  <p:childTnLst>
                                    <p:set>
                                      <p:cBhvr>
                                        <p:cTn id="168" dur="1" fill="hold">
                                          <p:stCondLst>
                                            <p:cond delay="0"/>
                                          </p:stCondLst>
                                        </p:cTn>
                                        <p:tgtEl>
                                          <p:spTgt spid="148"/>
                                        </p:tgtEl>
                                        <p:attrNameLst>
                                          <p:attrName>style.visibility</p:attrName>
                                        </p:attrNameLst>
                                      </p:cBhvr>
                                      <p:to>
                                        <p:strVal val="visible"/>
                                      </p:to>
                                    </p:set>
                                    <p:animEffect transition="in" filter="fade">
                                      <p:cBhvr>
                                        <p:cTn id="169" dur="150"/>
                                        <p:tgtEl>
                                          <p:spTgt spid="148"/>
                                        </p:tgtEl>
                                      </p:cBhvr>
                                    </p:animEffect>
                                  </p:childTnLst>
                                </p:cTn>
                              </p:par>
                              <p:par>
                                <p:cTn id="170" presetID="42" presetClass="path" presetSubtype="0" accel="50000" decel="50000" fill="hold" grpId="0" nodeType="withEffect">
                                  <p:stCondLst>
                                    <p:cond delay="1000"/>
                                  </p:stCondLst>
                                  <p:childTnLst>
                                    <p:animMotion origin="layout" path="M 1.04167E-6 -2.59259E-6 L 1.04167E-6 -0.10208 " pathEditMode="relative" rAng="0" ptsTypes="AA">
                                      <p:cBhvr>
                                        <p:cTn id="171" dur="150" fill="hold"/>
                                        <p:tgtEl>
                                          <p:spTgt spid="143"/>
                                        </p:tgtEl>
                                        <p:attrNameLst>
                                          <p:attrName>ppt_x</p:attrName>
                                          <p:attrName>ppt_y</p:attrName>
                                        </p:attrNameLst>
                                      </p:cBhvr>
                                      <p:rCtr x="0" y="-5116"/>
                                    </p:animMotion>
                                  </p:childTnLst>
                                </p:cTn>
                              </p:par>
                              <p:par>
                                <p:cTn id="172" presetID="22" presetClass="entr" presetSubtype="1" fill="hold" grpId="4" nodeType="withEffect">
                                  <p:stCondLst>
                                    <p:cond delay="1000"/>
                                  </p:stCondLst>
                                  <p:childTnLst>
                                    <p:set>
                                      <p:cBhvr>
                                        <p:cTn id="173" dur="1" fill="hold">
                                          <p:stCondLst>
                                            <p:cond delay="0"/>
                                          </p:stCondLst>
                                        </p:cTn>
                                        <p:tgtEl>
                                          <p:spTgt spid="164"/>
                                        </p:tgtEl>
                                        <p:attrNameLst>
                                          <p:attrName>style.visibility</p:attrName>
                                        </p:attrNameLst>
                                      </p:cBhvr>
                                      <p:to>
                                        <p:strVal val="visible"/>
                                      </p:to>
                                    </p:set>
                                    <p:animEffect transition="in" filter="wipe(up)">
                                      <p:cBhvr>
                                        <p:cTn id="174" dur="150"/>
                                        <p:tgtEl>
                                          <p:spTgt spid="164"/>
                                        </p:tgtEl>
                                      </p:cBhvr>
                                    </p:animEffect>
                                  </p:childTnLst>
                                </p:cTn>
                              </p:par>
                              <p:par>
                                <p:cTn id="175" presetID="12" presetClass="entr" presetSubtype="1" fill="hold" grpId="1" nodeType="withEffect">
                                  <p:stCondLst>
                                    <p:cond delay="1100"/>
                                  </p:stCondLst>
                                  <p:childTnLst>
                                    <p:set>
                                      <p:cBhvr>
                                        <p:cTn id="176" dur="1" fill="hold">
                                          <p:stCondLst>
                                            <p:cond delay="0"/>
                                          </p:stCondLst>
                                        </p:cTn>
                                        <p:tgtEl>
                                          <p:spTgt spid="145"/>
                                        </p:tgtEl>
                                        <p:attrNameLst>
                                          <p:attrName>style.visibility</p:attrName>
                                        </p:attrNameLst>
                                      </p:cBhvr>
                                      <p:to>
                                        <p:strVal val="visible"/>
                                      </p:to>
                                    </p:set>
                                    <p:anim calcmode="lin" valueType="num">
                                      <p:cBhvr additive="base">
                                        <p:cTn id="177" dur="80"/>
                                        <p:tgtEl>
                                          <p:spTgt spid="145"/>
                                        </p:tgtEl>
                                        <p:attrNameLst>
                                          <p:attrName>ppt_y</p:attrName>
                                        </p:attrNameLst>
                                      </p:cBhvr>
                                      <p:tavLst>
                                        <p:tav tm="0">
                                          <p:val>
                                            <p:strVal val="#ppt_y-#ppt_h*1.125000"/>
                                          </p:val>
                                        </p:tav>
                                        <p:tav tm="100000">
                                          <p:val>
                                            <p:strVal val="#ppt_y"/>
                                          </p:val>
                                        </p:tav>
                                      </p:tavLst>
                                    </p:anim>
                                    <p:animEffect transition="in" filter="wipe(down)">
                                      <p:cBhvr>
                                        <p:cTn id="178" dur="80"/>
                                        <p:tgtEl>
                                          <p:spTgt spid="145"/>
                                        </p:tgtEl>
                                      </p:cBhvr>
                                    </p:animEffect>
                                  </p:childTnLst>
                                </p:cTn>
                              </p:par>
                              <p:par>
                                <p:cTn id="179" presetID="10" presetClass="entr" presetSubtype="0" fill="hold" grpId="2" nodeType="withEffect">
                                  <p:stCondLst>
                                    <p:cond delay="1100"/>
                                  </p:stCondLst>
                                  <p:childTnLst>
                                    <p:set>
                                      <p:cBhvr>
                                        <p:cTn id="180" dur="1" fill="hold">
                                          <p:stCondLst>
                                            <p:cond delay="0"/>
                                          </p:stCondLst>
                                        </p:cTn>
                                        <p:tgtEl>
                                          <p:spTgt spid="149"/>
                                        </p:tgtEl>
                                        <p:attrNameLst>
                                          <p:attrName>style.visibility</p:attrName>
                                        </p:attrNameLst>
                                      </p:cBhvr>
                                      <p:to>
                                        <p:strVal val="visible"/>
                                      </p:to>
                                    </p:set>
                                    <p:animEffect transition="in" filter="fade">
                                      <p:cBhvr>
                                        <p:cTn id="181" dur="150"/>
                                        <p:tgtEl>
                                          <p:spTgt spid="149"/>
                                        </p:tgtEl>
                                      </p:cBhvr>
                                    </p:animEffect>
                                  </p:childTnLst>
                                </p:cTn>
                              </p:par>
                              <p:par>
                                <p:cTn id="182" presetID="10" presetClass="exit" presetSubtype="0" fill="hold" grpId="4" nodeType="withEffect">
                                  <p:stCondLst>
                                    <p:cond delay="1100"/>
                                  </p:stCondLst>
                                  <p:childTnLst>
                                    <p:animEffect transition="out" filter="fade">
                                      <p:cBhvr>
                                        <p:cTn id="183" dur="150"/>
                                        <p:tgtEl>
                                          <p:spTgt spid="148"/>
                                        </p:tgtEl>
                                      </p:cBhvr>
                                    </p:animEffect>
                                    <p:set>
                                      <p:cBhvr>
                                        <p:cTn id="184" dur="1" fill="hold">
                                          <p:stCondLst>
                                            <p:cond delay="149"/>
                                          </p:stCondLst>
                                        </p:cTn>
                                        <p:tgtEl>
                                          <p:spTgt spid="148"/>
                                        </p:tgtEl>
                                        <p:attrNameLst>
                                          <p:attrName>style.visibility</p:attrName>
                                        </p:attrNameLst>
                                      </p:cBhvr>
                                      <p:to>
                                        <p:strVal val="hidden"/>
                                      </p:to>
                                    </p:set>
                                  </p:childTnLst>
                                </p:cTn>
                              </p:par>
                              <p:par>
                                <p:cTn id="185" presetID="42" presetClass="path" presetSubtype="0" accel="50000" decel="50000" fill="hold" grpId="0" nodeType="withEffect">
                                  <p:stCondLst>
                                    <p:cond delay="1100"/>
                                  </p:stCondLst>
                                  <p:childTnLst>
                                    <p:animMotion origin="layout" path="M 1.04167E-6 -2.59259E-6 L -0.00026 0.10047 " pathEditMode="relative" rAng="0" ptsTypes="AA">
                                      <p:cBhvr>
                                        <p:cTn id="186" dur="150" fill="hold"/>
                                        <p:tgtEl>
                                          <p:spTgt spid="145"/>
                                        </p:tgtEl>
                                        <p:attrNameLst>
                                          <p:attrName>ppt_x</p:attrName>
                                          <p:attrName>ppt_y</p:attrName>
                                        </p:attrNameLst>
                                      </p:cBhvr>
                                      <p:rCtr x="-13" y="5023"/>
                                    </p:animMotion>
                                  </p:childTnLst>
                                </p:cTn>
                              </p:par>
                              <p:par>
                                <p:cTn id="187" presetID="22" presetClass="exit" presetSubtype="1" fill="hold" grpId="4" nodeType="withEffect">
                                  <p:stCondLst>
                                    <p:cond delay="1100"/>
                                  </p:stCondLst>
                                  <p:childTnLst>
                                    <p:animEffect transition="out" filter="wipe(up)">
                                      <p:cBhvr>
                                        <p:cTn id="188" dur="150"/>
                                        <p:tgtEl>
                                          <p:spTgt spid="173"/>
                                        </p:tgtEl>
                                      </p:cBhvr>
                                    </p:animEffect>
                                    <p:set>
                                      <p:cBhvr>
                                        <p:cTn id="189" dur="1" fill="hold">
                                          <p:stCondLst>
                                            <p:cond delay="149"/>
                                          </p:stCondLst>
                                        </p:cTn>
                                        <p:tgtEl>
                                          <p:spTgt spid="173"/>
                                        </p:tgtEl>
                                        <p:attrNameLst>
                                          <p:attrName>style.visibility</p:attrName>
                                        </p:attrNameLst>
                                      </p:cBhvr>
                                      <p:to>
                                        <p:strVal val="hidden"/>
                                      </p:to>
                                    </p:set>
                                  </p:childTnLst>
                                </p:cTn>
                              </p:par>
                              <p:par>
                                <p:cTn id="190" presetID="22" presetClass="exit" presetSubtype="1" fill="hold" grpId="2" nodeType="withEffect">
                                  <p:stCondLst>
                                    <p:cond delay="1100"/>
                                  </p:stCondLst>
                                  <p:childTnLst>
                                    <p:animEffect transition="out" filter="wipe(up)">
                                      <p:cBhvr>
                                        <p:cTn id="191" dur="150"/>
                                        <p:tgtEl>
                                          <p:spTgt spid="171"/>
                                        </p:tgtEl>
                                      </p:cBhvr>
                                    </p:animEffect>
                                    <p:set>
                                      <p:cBhvr>
                                        <p:cTn id="192" dur="1" fill="hold">
                                          <p:stCondLst>
                                            <p:cond delay="149"/>
                                          </p:stCondLst>
                                        </p:cTn>
                                        <p:tgtEl>
                                          <p:spTgt spid="171"/>
                                        </p:tgtEl>
                                        <p:attrNameLst>
                                          <p:attrName>style.visibility</p:attrName>
                                        </p:attrNameLst>
                                      </p:cBhvr>
                                      <p:to>
                                        <p:strVal val="hidden"/>
                                      </p:to>
                                    </p:set>
                                  </p:childTnLst>
                                </p:cTn>
                              </p:par>
                              <p:par>
                                <p:cTn id="193" presetID="22" presetClass="exit" presetSubtype="1" fill="hold" grpId="2" nodeType="withEffect">
                                  <p:stCondLst>
                                    <p:cond delay="1100"/>
                                  </p:stCondLst>
                                  <p:childTnLst>
                                    <p:animEffect transition="out" filter="wipe(up)">
                                      <p:cBhvr>
                                        <p:cTn id="194" dur="150"/>
                                        <p:tgtEl>
                                          <p:spTgt spid="174"/>
                                        </p:tgtEl>
                                      </p:cBhvr>
                                    </p:animEffect>
                                    <p:set>
                                      <p:cBhvr>
                                        <p:cTn id="195" dur="1" fill="hold">
                                          <p:stCondLst>
                                            <p:cond delay="149"/>
                                          </p:stCondLst>
                                        </p:cTn>
                                        <p:tgtEl>
                                          <p:spTgt spid="174"/>
                                        </p:tgtEl>
                                        <p:attrNameLst>
                                          <p:attrName>style.visibility</p:attrName>
                                        </p:attrNameLst>
                                      </p:cBhvr>
                                      <p:to>
                                        <p:strVal val="hidden"/>
                                      </p:to>
                                    </p:set>
                                  </p:childTnLst>
                                </p:cTn>
                              </p:par>
                              <p:par>
                                <p:cTn id="196" presetID="12" presetClass="entr" presetSubtype="1" fill="hold" grpId="1" nodeType="withEffect">
                                  <p:stCondLst>
                                    <p:cond delay="1200"/>
                                  </p:stCondLst>
                                  <p:childTnLst>
                                    <p:set>
                                      <p:cBhvr>
                                        <p:cTn id="197" dur="1" fill="hold">
                                          <p:stCondLst>
                                            <p:cond delay="0"/>
                                          </p:stCondLst>
                                        </p:cTn>
                                        <p:tgtEl>
                                          <p:spTgt spid="146"/>
                                        </p:tgtEl>
                                        <p:attrNameLst>
                                          <p:attrName>style.visibility</p:attrName>
                                        </p:attrNameLst>
                                      </p:cBhvr>
                                      <p:to>
                                        <p:strVal val="visible"/>
                                      </p:to>
                                    </p:set>
                                    <p:anim calcmode="lin" valueType="num">
                                      <p:cBhvr additive="base">
                                        <p:cTn id="198" dur="80"/>
                                        <p:tgtEl>
                                          <p:spTgt spid="146"/>
                                        </p:tgtEl>
                                        <p:attrNameLst>
                                          <p:attrName>ppt_y</p:attrName>
                                        </p:attrNameLst>
                                      </p:cBhvr>
                                      <p:tavLst>
                                        <p:tav tm="0">
                                          <p:val>
                                            <p:strVal val="#ppt_y-#ppt_h*1.125000"/>
                                          </p:val>
                                        </p:tav>
                                        <p:tav tm="100000">
                                          <p:val>
                                            <p:strVal val="#ppt_y"/>
                                          </p:val>
                                        </p:tav>
                                      </p:tavLst>
                                    </p:anim>
                                    <p:animEffect transition="in" filter="wipe(down)">
                                      <p:cBhvr>
                                        <p:cTn id="199" dur="80"/>
                                        <p:tgtEl>
                                          <p:spTgt spid="146"/>
                                        </p:tgtEl>
                                      </p:cBhvr>
                                    </p:animEffect>
                                  </p:childTnLst>
                                </p:cTn>
                              </p:par>
                              <p:par>
                                <p:cTn id="200" presetID="10" presetClass="exit" presetSubtype="0" fill="hold" grpId="5" nodeType="withEffect">
                                  <p:stCondLst>
                                    <p:cond delay="1200"/>
                                  </p:stCondLst>
                                  <p:childTnLst>
                                    <p:animEffect transition="out" filter="fade">
                                      <p:cBhvr>
                                        <p:cTn id="201" dur="150"/>
                                        <p:tgtEl>
                                          <p:spTgt spid="149"/>
                                        </p:tgtEl>
                                      </p:cBhvr>
                                    </p:animEffect>
                                    <p:set>
                                      <p:cBhvr>
                                        <p:cTn id="202" dur="1" fill="hold">
                                          <p:stCondLst>
                                            <p:cond delay="149"/>
                                          </p:stCondLst>
                                        </p:cTn>
                                        <p:tgtEl>
                                          <p:spTgt spid="149"/>
                                        </p:tgtEl>
                                        <p:attrNameLst>
                                          <p:attrName>style.visibility</p:attrName>
                                        </p:attrNameLst>
                                      </p:cBhvr>
                                      <p:to>
                                        <p:strVal val="hidden"/>
                                      </p:to>
                                    </p:set>
                                  </p:childTnLst>
                                </p:cTn>
                              </p:par>
                              <p:par>
                                <p:cTn id="203" presetID="10" presetClass="entr" presetSubtype="0" fill="hold" grpId="2" nodeType="withEffect">
                                  <p:stCondLst>
                                    <p:cond delay="1200"/>
                                  </p:stCondLst>
                                  <p:childTnLst>
                                    <p:set>
                                      <p:cBhvr>
                                        <p:cTn id="204" dur="1" fill="hold">
                                          <p:stCondLst>
                                            <p:cond delay="0"/>
                                          </p:stCondLst>
                                        </p:cTn>
                                        <p:tgtEl>
                                          <p:spTgt spid="150"/>
                                        </p:tgtEl>
                                        <p:attrNameLst>
                                          <p:attrName>style.visibility</p:attrName>
                                        </p:attrNameLst>
                                      </p:cBhvr>
                                      <p:to>
                                        <p:strVal val="visible"/>
                                      </p:to>
                                    </p:set>
                                    <p:animEffect transition="in" filter="fade">
                                      <p:cBhvr>
                                        <p:cTn id="205" dur="150"/>
                                        <p:tgtEl>
                                          <p:spTgt spid="150"/>
                                        </p:tgtEl>
                                      </p:cBhvr>
                                    </p:animEffect>
                                  </p:childTnLst>
                                </p:cTn>
                              </p:par>
                              <p:par>
                                <p:cTn id="206" presetID="42" presetClass="path" presetSubtype="0" accel="50000" decel="50000" fill="hold" grpId="0" nodeType="withEffect">
                                  <p:stCondLst>
                                    <p:cond delay="1200"/>
                                  </p:stCondLst>
                                  <p:childTnLst>
                                    <p:animMotion origin="layout" path="M 1.04167E-6 -2.59259E-6 L -0.00013 0.20139 " pathEditMode="relative" rAng="0" ptsTypes="AA">
                                      <p:cBhvr>
                                        <p:cTn id="207" dur="150" fill="hold"/>
                                        <p:tgtEl>
                                          <p:spTgt spid="146"/>
                                        </p:tgtEl>
                                        <p:attrNameLst>
                                          <p:attrName>ppt_x</p:attrName>
                                          <p:attrName>ppt_y</p:attrName>
                                        </p:attrNameLst>
                                      </p:cBhvr>
                                      <p:rCtr x="-13" y="10069"/>
                                    </p:animMotion>
                                  </p:childTnLst>
                                </p:cTn>
                              </p:par>
                              <p:par>
                                <p:cTn id="208" presetID="22" presetClass="entr" presetSubtype="4" fill="hold" grpId="3" nodeType="withEffect">
                                  <p:stCondLst>
                                    <p:cond delay="1250"/>
                                  </p:stCondLst>
                                  <p:childTnLst>
                                    <p:set>
                                      <p:cBhvr>
                                        <p:cTn id="209" dur="1" fill="hold">
                                          <p:stCondLst>
                                            <p:cond delay="0"/>
                                          </p:stCondLst>
                                        </p:cTn>
                                        <p:tgtEl>
                                          <p:spTgt spid="174"/>
                                        </p:tgtEl>
                                        <p:attrNameLst>
                                          <p:attrName>style.visibility</p:attrName>
                                        </p:attrNameLst>
                                      </p:cBhvr>
                                      <p:to>
                                        <p:strVal val="visible"/>
                                      </p:to>
                                    </p:set>
                                    <p:animEffect transition="in" filter="wipe(down)">
                                      <p:cBhvr>
                                        <p:cTn id="210" dur="150"/>
                                        <p:tgtEl>
                                          <p:spTgt spid="174"/>
                                        </p:tgtEl>
                                      </p:cBhvr>
                                    </p:animEffect>
                                  </p:childTnLst>
                                </p:cTn>
                              </p:par>
                              <p:par>
                                <p:cTn id="211" presetID="12" presetClass="entr" presetSubtype="8" fill="hold" grpId="0" nodeType="withEffect">
                                  <p:stCondLst>
                                    <p:cond delay="1300"/>
                                  </p:stCondLst>
                                  <p:childTnLst>
                                    <p:set>
                                      <p:cBhvr>
                                        <p:cTn id="212" dur="1" fill="hold">
                                          <p:stCondLst>
                                            <p:cond delay="0"/>
                                          </p:stCondLst>
                                        </p:cTn>
                                        <p:tgtEl>
                                          <p:spTgt spid="144"/>
                                        </p:tgtEl>
                                        <p:attrNameLst>
                                          <p:attrName>style.visibility</p:attrName>
                                        </p:attrNameLst>
                                      </p:cBhvr>
                                      <p:to>
                                        <p:strVal val="visible"/>
                                      </p:to>
                                    </p:set>
                                    <p:anim calcmode="lin" valueType="num">
                                      <p:cBhvr additive="base">
                                        <p:cTn id="213" dur="80"/>
                                        <p:tgtEl>
                                          <p:spTgt spid="144"/>
                                        </p:tgtEl>
                                        <p:attrNameLst>
                                          <p:attrName>ppt_x</p:attrName>
                                        </p:attrNameLst>
                                      </p:cBhvr>
                                      <p:tavLst>
                                        <p:tav tm="0">
                                          <p:val>
                                            <p:strVal val="#ppt_x-#ppt_w*1.125000"/>
                                          </p:val>
                                        </p:tav>
                                        <p:tav tm="100000">
                                          <p:val>
                                            <p:strVal val="#ppt_x"/>
                                          </p:val>
                                        </p:tav>
                                      </p:tavLst>
                                    </p:anim>
                                    <p:animEffect transition="in" filter="wipe(right)">
                                      <p:cBhvr>
                                        <p:cTn id="214" dur="80"/>
                                        <p:tgtEl>
                                          <p:spTgt spid="144"/>
                                        </p:tgtEl>
                                      </p:cBhvr>
                                    </p:animEffect>
                                  </p:childTnLst>
                                </p:cTn>
                              </p:par>
                              <p:par>
                                <p:cTn id="215" presetID="10" presetClass="exit" presetSubtype="0" fill="hold" grpId="4" nodeType="withEffect">
                                  <p:stCondLst>
                                    <p:cond delay="1300"/>
                                  </p:stCondLst>
                                  <p:childTnLst>
                                    <p:animEffect transition="out" filter="fade">
                                      <p:cBhvr>
                                        <p:cTn id="216" dur="150"/>
                                        <p:tgtEl>
                                          <p:spTgt spid="150"/>
                                        </p:tgtEl>
                                      </p:cBhvr>
                                    </p:animEffect>
                                    <p:set>
                                      <p:cBhvr>
                                        <p:cTn id="217" dur="1" fill="hold">
                                          <p:stCondLst>
                                            <p:cond delay="149"/>
                                          </p:stCondLst>
                                        </p:cTn>
                                        <p:tgtEl>
                                          <p:spTgt spid="150"/>
                                        </p:tgtEl>
                                        <p:attrNameLst>
                                          <p:attrName>style.visibility</p:attrName>
                                        </p:attrNameLst>
                                      </p:cBhvr>
                                      <p:to>
                                        <p:strVal val="hidden"/>
                                      </p:to>
                                    </p:set>
                                  </p:childTnLst>
                                </p:cTn>
                              </p:par>
                              <p:par>
                                <p:cTn id="218" presetID="10" presetClass="entr" presetSubtype="0" fill="hold" grpId="1" nodeType="withEffect">
                                  <p:stCondLst>
                                    <p:cond delay="1400"/>
                                  </p:stCondLst>
                                  <p:childTnLst>
                                    <p:set>
                                      <p:cBhvr>
                                        <p:cTn id="219" dur="1" fill="hold">
                                          <p:stCondLst>
                                            <p:cond delay="0"/>
                                          </p:stCondLst>
                                        </p:cTn>
                                        <p:tgtEl>
                                          <p:spTgt spid="148"/>
                                        </p:tgtEl>
                                        <p:attrNameLst>
                                          <p:attrName>style.visibility</p:attrName>
                                        </p:attrNameLst>
                                      </p:cBhvr>
                                      <p:to>
                                        <p:strVal val="visible"/>
                                      </p:to>
                                    </p:set>
                                    <p:animEffect transition="in" filter="fade">
                                      <p:cBhvr>
                                        <p:cTn id="220" dur="150"/>
                                        <p:tgtEl>
                                          <p:spTgt spid="148"/>
                                        </p:tgtEl>
                                      </p:cBhvr>
                                    </p:animEffect>
                                  </p:childTnLst>
                                </p:cTn>
                              </p:par>
                              <p:par>
                                <p:cTn id="221" presetID="0" presetClass="path" presetSubtype="0" accel="3226" decel="3226" fill="hold" grpId="0" nodeType="withEffect">
                                  <p:stCondLst>
                                    <p:cond delay="0"/>
                                  </p:stCondLst>
                                  <p:childTnLst>
                                    <p:animMotion origin="layout" path="M -0.00013 0.00046 L -0.05299 0.00046 L -0.02656 0.00046 L -0.07904 0.00046 L 0.01328 0.00046 " pathEditMode="relative" ptsTypes="AAAAA">
                                      <p:cBhvr>
                                        <p:cTn id="222" dur="1550" fill="hold"/>
                                        <p:tgtEl>
                                          <p:spTgt spid="124"/>
                                        </p:tgtEl>
                                        <p:attrNameLst>
                                          <p:attrName>ppt_x</p:attrName>
                                          <p:attrName>ppt_y</p:attrName>
                                        </p:attrNameLst>
                                      </p:cBhvr>
                                    </p:animMotion>
                                  </p:childTnLst>
                                </p:cTn>
                              </p:par>
                              <p:par>
                                <p:cTn id="223" presetID="0" presetClass="path" presetSubtype="0" accel="3226" decel="3226" fill="hold" grpId="0" nodeType="withEffect">
                                  <p:stCondLst>
                                    <p:cond delay="0"/>
                                  </p:stCondLst>
                                  <p:childTnLst>
                                    <p:animMotion origin="layout" path="M -1.25E-6 0.00047 L -0.06601 0.00047 L -0.0263 0.00047 L -0.10573 0.00047 L -0.03945 0.00047 L -0.06601 0.00047 " pathEditMode="relative" ptsTypes="AAAAAA">
                                      <p:cBhvr>
                                        <p:cTn id="224" dur="1550" fill="hold"/>
                                        <p:tgtEl>
                                          <p:spTgt spid="125"/>
                                        </p:tgtEl>
                                        <p:attrNameLst>
                                          <p:attrName>ppt_x</p:attrName>
                                          <p:attrName>ppt_y</p:attrName>
                                        </p:attrNameLst>
                                      </p:cBhvr>
                                    </p:animMotion>
                                  </p:childTnLst>
                                </p:cTn>
                              </p:par>
                              <p:par>
                                <p:cTn id="225" presetID="0" presetClass="path" presetSubtype="0" accel="3226" decel="3226" fill="hold" grpId="0" nodeType="withEffect">
                                  <p:stCondLst>
                                    <p:cond delay="0"/>
                                  </p:stCondLst>
                                  <p:childTnLst>
                                    <p:animMotion origin="layout" path="M 3.125E-6 0.00046 L -0.02657 0.00046 L 0.0401 0.00046 L 0.01341 0.00046 L 0.05299 0.00046 L -0.01328 0.00046 " pathEditMode="relative" ptsTypes="AAAAAA">
                                      <p:cBhvr>
                                        <p:cTn id="226" dur="1550" fill="hold"/>
                                        <p:tgtEl>
                                          <p:spTgt spid="111"/>
                                        </p:tgtEl>
                                        <p:attrNameLst>
                                          <p:attrName>ppt_x</p:attrName>
                                          <p:attrName>ppt_y</p:attrName>
                                        </p:attrNameLst>
                                      </p:cBhvr>
                                    </p:animMotion>
                                  </p:childTnLst>
                                </p:cTn>
                              </p:par>
                              <p:par>
                                <p:cTn id="227" presetID="0" presetClass="path" presetSubtype="0" accel="3226" decel="3226" fill="hold" grpId="0" nodeType="withEffect">
                                  <p:stCondLst>
                                    <p:cond delay="0"/>
                                  </p:stCondLst>
                                  <p:childTnLst>
                                    <p:animMotion origin="layout" path="M 5E-6 0.00092 L 0.01355 0.00092 L -0.02578 0.00092 L 0.03985 0.00092 L 0.0668 0.00092 L 0.05313 0.00092 " pathEditMode="relative" ptsTypes="AAAAAA">
                                      <p:cBhvr>
                                        <p:cTn id="228" dur="1550" fill="hold"/>
                                        <p:tgtEl>
                                          <p:spTgt spid="98"/>
                                        </p:tgtEl>
                                        <p:attrNameLst>
                                          <p:attrName>ppt_x</p:attrName>
                                          <p:attrName>ppt_y</p:attrName>
                                        </p:attrNameLst>
                                      </p:cBhvr>
                                    </p:animMotion>
                                  </p:childTnLst>
                                </p:cTn>
                              </p:par>
                              <p:par>
                                <p:cTn id="229" presetID="0" presetClass="path" presetSubtype="0" accel="3226" decel="3226" fill="hold" grpId="0" nodeType="withEffect">
                                  <p:stCondLst>
                                    <p:cond delay="0"/>
                                  </p:stCondLst>
                                  <p:childTnLst>
                                    <p:animMotion origin="layout" path="M -0.00013 0.00047 L 0.0263 0.00047 L -0.01289 0.00047 L 0.03997 0.00047 L -0.05274 0.00047 L -0.02682 0.00047 " pathEditMode="relative" ptsTypes="AAAAAA">
                                      <p:cBhvr>
                                        <p:cTn id="230" dur="1550" fill="hold"/>
                                        <p:tgtEl>
                                          <p:spTgt spid="120"/>
                                        </p:tgtEl>
                                        <p:attrNameLst>
                                          <p:attrName>ppt_x</p:attrName>
                                          <p:attrName>ppt_y</p:attrName>
                                        </p:attrNameLst>
                                      </p:cBhvr>
                                    </p:animMotion>
                                  </p:childTnLst>
                                </p:cTn>
                              </p:par>
                            </p:childTnLst>
                          </p:cTn>
                        </p:par>
                        <p:par>
                          <p:cTn id="231" fill="hold">
                            <p:stCondLst>
                              <p:cond delay="1550"/>
                            </p:stCondLst>
                            <p:childTnLst>
                              <p:par>
                                <p:cTn id="232" presetID="1" presetClass="emph" presetSubtype="2" fill="hold" nodeType="afterEffect">
                                  <p:stCondLst>
                                    <p:cond delay="500"/>
                                  </p:stCondLst>
                                  <p:childTnLst>
                                    <p:animClr clrSpc="rgb" dir="cw">
                                      <p:cBhvr>
                                        <p:cTn id="233" dur="500" fill="hold"/>
                                        <p:tgtEl>
                                          <p:spTgt spid="139"/>
                                        </p:tgtEl>
                                        <p:attrNameLst>
                                          <p:attrName>fillcolor</p:attrName>
                                        </p:attrNameLst>
                                      </p:cBhvr>
                                      <p:to>
                                        <a:srgbClr val="50E6FF"/>
                                      </p:to>
                                    </p:animClr>
                                    <p:set>
                                      <p:cBhvr>
                                        <p:cTn id="234" dur="500" fill="hold"/>
                                        <p:tgtEl>
                                          <p:spTgt spid="139"/>
                                        </p:tgtEl>
                                        <p:attrNameLst>
                                          <p:attrName>fill.type</p:attrName>
                                        </p:attrNameLst>
                                      </p:cBhvr>
                                      <p:to>
                                        <p:strVal val="solid"/>
                                      </p:to>
                                    </p:set>
                                    <p:set>
                                      <p:cBhvr>
                                        <p:cTn id="235" dur="500" fill="hold"/>
                                        <p:tgtEl>
                                          <p:spTgt spid="139"/>
                                        </p:tgtEl>
                                        <p:attrNameLst>
                                          <p:attrName>fill.on</p:attrName>
                                        </p:attrNameLst>
                                      </p:cBhvr>
                                      <p:to>
                                        <p:strVal val="true"/>
                                      </p:to>
                                    </p:set>
                                  </p:childTnLst>
                                </p:cTn>
                              </p:par>
                              <p:par>
                                <p:cTn id="236" presetID="3" presetClass="emph" presetSubtype="2" fill="hold" grpId="2" nodeType="withEffect">
                                  <p:stCondLst>
                                    <p:cond delay="500"/>
                                  </p:stCondLst>
                                  <p:childTnLst>
                                    <p:animClr clrSpc="rgb" dir="cw">
                                      <p:cBhvr override="childStyle">
                                        <p:cTn id="237" dur="500" fill="hold"/>
                                        <p:tgtEl>
                                          <p:spTgt spid="139"/>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6" grpId="1" animBg="1"/>
      <p:bldP spid="136" grpId="2" animBg="1"/>
      <p:bldP spid="147" grpId="0" animBg="1"/>
      <p:bldP spid="147" grpId="1" animBg="1"/>
      <p:bldP spid="147" grpId="2" animBg="1"/>
      <p:bldP spid="147" grpId="3" animBg="1"/>
      <p:bldP spid="147" grpId="4" animBg="1"/>
      <p:bldP spid="147" grpId="5" animBg="1"/>
      <p:bldP spid="148" grpId="0" animBg="1"/>
      <p:bldP spid="148" grpId="1" animBg="1"/>
      <p:bldP spid="148" grpId="2" animBg="1"/>
      <p:bldP spid="148" grpId="3" animBg="1"/>
      <p:bldP spid="148" grpId="4" animBg="1"/>
      <p:bldP spid="149" grpId="0" animBg="1"/>
      <p:bldP spid="149" grpId="1" animBg="1"/>
      <p:bldP spid="149" grpId="2" animBg="1"/>
      <p:bldP spid="149" grpId="3" animBg="1"/>
      <p:bldP spid="149" grpId="4" animBg="1"/>
      <p:bldP spid="149" grpId="5" animBg="1"/>
      <p:bldP spid="150" grpId="0" animBg="1"/>
      <p:bldP spid="150" grpId="1" animBg="1"/>
      <p:bldP spid="150" grpId="2" animBg="1"/>
      <p:bldP spid="150" grpId="3" animBg="1"/>
      <p:bldP spid="150" grpId="4" animBg="1"/>
      <p:bldP spid="150" grpId="5" animBg="1"/>
      <p:bldP spid="80" grpId="0" animBg="1"/>
      <p:bldP spid="90" grpId="0" animBg="1"/>
      <p:bldP spid="90" grpId="1" animBg="1"/>
      <p:bldP spid="91" grpId="0" animBg="1"/>
      <p:bldP spid="91" grpId="1" animBg="1"/>
      <p:bldP spid="123" grpId="0" animBg="1"/>
      <p:bldP spid="123" grpId="1" animBg="1"/>
      <p:bldP spid="137" grpId="0" animBg="1"/>
      <p:bldP spid="137" grpId="1" animBg="1"/>
      <p:bldP spid="138" grpId="0" animBg="1"/>
      <p:bldP spid="138" grpId="1" animBg="1"/>
      <p:bldP spid="139" grpId="0" animBg="1"/>
      <p:bldP spid="139" grpId="1" animBg="1"/>
      <p:bldP spid="139" grpId="2"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5" grpId="0" animBg="1"/>
      <p:bldP spid="145" grpId="1" animBg="1"/>
      <p:bldP spid="146" grpId="0" animBg="1"/>
      <p:bldP spid="146" grpId="1" animBg="1"/>
      <p:bldP spid="98" grpId="0" animBg="1"/>
      <p:bldP spid="111" grpId="0" animBg="1"/>
      <p:bldP spid="124" grpId="0" animBg="1"/>
      <p:bldP spid="125" grpId="0" animBg="1"/>
      <p:bldP spid="164" grpId="0" animBg="1"/>
      <p:bldP spid="164" grpId="1" animBg="1"/>
      <p:bldP spid="164" grpId="2" animBg="1"/>
      <p:bldP spid="164" grpId="3" animBg="1"/>
      <p:bldP spid="164" grpId="4" animBg="1"/>
      <p:bldP spid="171" grpId="0" animBg="1"/>
      <p:bldP spid="171" grpId="1" animBg="1"/>
      <p:bldP spid="171" grpId="2" animBg="1"/>
      <p:bldP spid="173" grpId="0" animBg="1"/>
      <p:bldP spid="173" grpId="1" animBg="1"/>
      <p:bldP spid="173" grpId="2" animBg="1"/>
      <p:bldP spid="173" grpId="3" animBg="1"/>
      <p:bldP spid="173" grpId="4" animBg="1"/>
      <p:bldP spid="174" grpId="0" animBg="1"/>
      <p:bldP spid="174" grpId="1" animBg="1"/>
      <p:bldP spid="174" grpId="2" animBg="1"/>
      <p:bldP spid="174" grpId="3" animBg="1"/>
      <p:bldP spid="175" grpId="0" animBg="1"/>
      <p:bldP spid="175" grpId="1" animBg="1"/>
      <p:bldP spid="175" grpId="2" animBg="1"/>
      <p:bldP spid="1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4C1EBAD-99B4-4706-8B9B-A388FD36E136}"/>
              </a:ext>
            </a:extLst>
          </p:cNvPr>
          <p:cNvSpPr/>
          <p:nvPr/>
        </p:nvSpPr>
        <p:spPr bwMode="auto">
          <a:xfrm>
            <a:off x="10260315" y="3545902"/>
            <a:ext cx="627990" cy="2398098"/>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 name="Group 1">
            <a:extLst>
              <a:ext uri="{FF2B5EF4-FFF2-40B4-BE49-F238E27FC236}">
                <a16:creationId xmlns:a16="http://schemas.microsoft.com/office/drawing/2014/main" id="{6850986F-25EF-462E-AFE9-B47AC9F7A7CB}"/>
              </a:ext>
            </a:extLst>
          </p:cNvPr>
          <p:cNvGrpSpPr/>
          <p:nvPr/>
        </p:nvGrpSpPr>
        <p:grpSpPr>
          <a:xfrm>
            <a:off x="3768656" y="2736507"/>
            <a:ext cx="4654688" cy="3207835"/>
            <a:chOff x="3768656" y="2736507"/>
            <a:chExt cx="4654688" cy="3207835"/>
          </a:xfrm>
        </p:grpSpPr>
        <p:sp>
          <p:nvSpPr>
            <p:cNvPr id="54" name="Rectangle 53">
              <a:extLst>
                <a:ext uri="{FF2B5EF4-FFF2-40B4-BE49-F238E27FC236}">
                  <a16:creationId xmlns:a16="http://schemas.microsoft.com/office/drawing/2014/main" id="{2F280D36-48C5-447B-B202-4C95CFA079B5}"/>
                </a:ext>
              </a:extLst>
            </p:cNvPr>
            <p:cNvSpPr/>
            <p:nvPr/>
          </p:nvSpPr>
          <p:spPr bwMode="auto">
            <a:xfrm>
              <a:off x="7638318"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911B5D77-C0C2-4145-BD1A-23C098262C5A}"/>
                </a:ext>
              </a:extLst>
            </p:cNvPr>
            <p:cNvSpPr/>
            <p:nvPr/>
          </p:nvSpPr>
          <p:spPr bwMode="auto">
            <a:xfrm>
              <a:off x="3768656"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46F07090-D3E6-4F22-840A-A1A7876F0CB0}"/>
                </a:ext>
              </a:extLst>
            </p:cNvPr>
            <p:cNvSpPr/>
            <p:nvPr/>
          </p:nvSpPr>
          <p:spPr bwMode="auto">
            <a:xfrm>
              <a:off x="3768656"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151BDBBC-CBDB-454C-86CB-D40DD7A8FCAE}"/>
                </a:ext>
              </a:extLst>
            </p:cNvPr>
            <p:cNvSpPr/>
            <p:nvPr/>
          </p:nvSpPr>
          <p:spPr bwMode="auto">
            <a:xfrm>
              <a:off x="3768656" y="4085734"/>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729D55AD-1FD2-44DE-A533-2064B590377F}"/>
                </a:ext>
              </a:extLst>
            </p:cNvPr>
            <p:cNvSpPr/>
            <p:nvPr/>
          </p:nvSpPr>
          <p:spPr bwMode="auto">
            <a:xfrm>
              <a:off x="3768656"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46646093-E38D-416A-A6FB-7A79E33EF466}"/>
                </a:ext>
              </a:extLst>
            </p:cNvPr>
            <p:cNvSpPr/>
            <p:nvPr/>
          </p:nvSpPr>
          <p:spPr bwMode="auto">
            <a:xfrm>
              <a:off x="3768656"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2AD37EB6-3E23-4256-AC82-87CD99253BA7}"/>
                </a:ext>
              </a:extLst>
            </p:cNvPr>
            <p:cNvSpPr/>
            <p:nvPr/>
          </p:nvSpPr>
          <p:spPr bwMode="auto">
            <a:xfrm>
              <a:off x="4736071"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51E1F55E-0711-4784-B8DB-762D99B7512C}"/>
                </a:ext>
              </a:extLst>
            </p:cNvPr>
            <p:cNvSpPr/>
            <p:nvPr/>
          </p:nvSpPr>
          <p:spPr bwMode="auto">
            <a:xfrm>
              <a:off x="4736071"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216754CB-9E46-4C69-9476-B1D1F92DEC53}"/>
                </a:ext>
              </a:extLst>
            </p:cNvPr>
            <p:cNvSpPr/>
            <p:nvPr/>
          </p:nvSpPr>
          <p:spPr bwMode="auto">
            <a:xfrm>
              <a:off x="4736071" y="4085734"/>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83BE506A-5DAA-4185-95F5-34E93169B513}"/>
                </a:ext>
              </a:extLst>
            </p:cNvPr>
            <p:cNvSpPr/>
            <p:nvPr/>
          </p:nvSpPr>
          <p:spPr bwMode="auto">
            <a:xfrm>
              <a:off x="4736071"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FB0E5C7B-D9FC-46F4-9BC4-F675B3D147F1}"/>
                </a:ext>
              </a:extLst>
            </p:cNvPr>
            <p:cNvSpPr/>
            <p:nvPr/>
          </p:nvSpPr>
          <p:spPr bwMode="auto">
            <a:xfrm>
              <a:off x="4736071"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122F9112-C498-41E6-B942-83CE8CDB695B}"/>
                </a:ext>
              </a:extLst>
            </p:cNvPr>
            <p:cNvSpPr/>
            <p:nvPr/>
          </p:nvSpPr>
          <p:spPr bwMode="auto">
            <a:xfrm>
              <a:off x="5703486"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9284BF3E-7D38-4F0E-8CE7-187DB72A64A6}"/>
                </a:ext>
              </a:extLst>
            </p:cNvPr>
            <p:cNvSpPr/>
            <p:nvPr/>
          </p:nvSpPr>
          <p:spPr bwMode="auto">
            <a:xfrm>
              <a:off x="5703486"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33CA47B7-CC0F-4BC6-B542-2B5E008C7CDD}"/>
                </a:ext>
              </a:extLst>
            </p:cNvPr>
            <p:cNvSpPr/>
            <p:nvPr/>
          </p:nvSpPr>
          <p:spPr bwMode="auto">
            <a:xfrm>
              <a:off x="5703486" y="4085734"/>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9D39ECB3-6E34-4CC1-BA3B-3381CCD0D7B2}"/>
                </a:ext>
              </a:extLst>
            </p:cNvPr>
            <p:cNvSpPr/>
            <p:nvPr/>
          </p:nvSpPr>
          <p:spPr bwMode="auto">
            <a:xfrm>
              <a:off x="5703486"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577A7A81-C685-4E8A-ACC7-BB0CCB1B8BC8}"/>
                </a:ext>
              </a:extLst>
            </p:cNvPr>
            <p:cNvSpPr/>
            <p:nvPr/>
          </p:nvSpPr>
          <p:spPr bwMode="auto">
            <a:xfrm>
              <a:off x="5703486"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85AB8895-B7EE-4D06-85DD-C090D731E57B}"/>
                </a:ext>
              </a:extLst>
            </p:cNvPr>
            <p:cNvSpPr/>
            <p:nvPr/>
          </p:nvSpPr>
          <p:spPr bwMode="auto">
            <a:xfrm>
              <a:off x="6670901"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F8C7BCEA-2BBE-4C8C-AB56-2ED6CAE5D49D}"/>
                </a:ext>
              </a:extLst>
            </p:cNvPr>
            <p:cNvSpPr/>
            <p:nvPr/>
          </p:nvSpPr>
          <p:spPr bwMode="auto">
            <a:xfrm>
              <a:off x="6670901"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3F7D14D3-6831-4949-9821-E1AECEEFC079}"/>
                </a:ext>
              </a:extLst>
            </p:cNvPr>
            <p:cNvSpPr/>
            <p:nvPr/>
          </p:nvSpPr>
          <p:spPr bwMode="auto">
            <a:xfrm>
              <a:off x="6670901" y="4085734"/>
              <a:ext cx="785026" cy="508572"/>
            </a:xfrm>
            <a:prstGeom prst="rect">
              <a:avLst/>
            </a:prstGeom>
            <a:solidFill>
              <a:schemeClr val="bg2"/>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652576AB-3056-454D-9838-42C062584668}"/>
                </a:ext>
              </a:extLst>
            </p:cNvPr>
            <p:cNvSpPr/>
            <p:nvPr/>
          </p:nvSpPr>
          <p:spPr bwMode="auto">
            <a:xfrm>
              <a:off x="6670901"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AFD01C8B-464C-45EE-88E6-3BE6CDBFE865}"/>
                </a:ext>
              </a:extLst>
            </p:cNvPr>
            <p:cNvSpPr/>
            <p:nvPr/>
          </p:nvSpPr>
          <p:spPr bwMode="auto">
            <a:xfrm>
              <a:off x="6670901"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A04224F8-EF3B-4190-9FA6-1AD26DC0CB6C}"/>
                </a:ext>
              </a:extLst>
            </p:cNvPr>
            <p:cNvSpPr/>
            <p:nvPr/>
          </p:nvSpPr>
          <p:spPr bwMode="auto">
            <a:xfrm>
              <a:off x="7638318"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69DD1ED9-5170-4CD2-A03F-FFE54E0B6EB4}"/>
                </a:ext>
              </a:extLst>
            </p:cNvPr>
            <p:cNvSpPr/>
            <p:nvPr/>
          </p:nvSpPr>
          <p:spPr bwMode="auto">
            <a:xfrm>
              <a:off x="7638318"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958144E3-5EE1-4ACA-857B-25FAB64D3CE8}"/>
                </a:ext>
              </a:extLst>
            </p:cNvPr>
            <p:cNvSpPr/>
            <p:nvPr/>
          </p:nvSpPr>
          <p:spPr bwMode="auto">
            <a:xfrm>
              <a:off x="7638318" y="4085734"/>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68435E11-A669-4147-9B5B-702060863759}"/>
                </a:ext>
              </a:extLst>
            </p:cNvPr>
            <p:cNvSpPr/>
            <p:nvPr/>
          </p:nvSpPr>
          <p:spPr bwMode="auto">
            <a:xfrm>
              <a:off x="7638318"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2" name="Rectangle 91">
            <a:extLst>
              <a:ext uri="{FF2B5EF4-FFF2-40B4-BE49-F238E27FC236}">
                <a16:creationId xmlns:a16="http://schemas.microsoft.com/office/drawing/2014/main" id="{76F03795-B707-4403-8A51-C424E70CB4DB}"/>
              </a:ext>
            </a:extLst>
          </p:cNvPr>
          <p:cNvSpPr/>
          <p:nvPr/>
        </p:nvSpPr>
        <p:spPr bwMode="auto">
          <a:xfrm>
            <a:off x="7638318" y="5435770"/>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Rectangle 205">
            <a:extLst>
              <a:ext uri="{FF2B5EF4-FFF2-40B4-BE49-F238E27FC236}">
                <a16:creationId xmlns:a16="http://schemas.microsoft.com/office/drawing/2014/main" id="{8D4B9434-C667-4D5C-9D51-409FE8A78B2D}"/>
              </a:ext>
            </a:extLst>
          </p:cNvPr>
          <p:cNvSpPr/>
          <p:nvPr/>
        </p:nvSpPr>
        <p:spPr bwMode="auto">
          <a:xfrm>
            <a:off x="3768656" y="5435770"/>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Rectangle 206">
            <a:extLst>
              <a:ext uri="{FF2B5EF4-FFF2-40B4-BE49-F238E27FC236}">
                <a16:creationId xmlns:a16="http://schemas.microsoft.com/office/drawing/2014/main" id="{87158868-88E1-4F87-9176-674B6F20E510}"/>
              </a:ext>
            </a:extLst>
          </p:cNvPr>
          <p:cNvSpPr/>
          <p:nvPr/>
        </p:nvSpPr>
        <p:spPr bwMode="auto">
          <a:xfrm>
            <a:off x="4736071" y="2736507"/>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Rectangle 207">
            <a:extLst>
              <a:ext uri="{FF2B5EF4-FFF2-40B4-BE49-F238E27FC236}">
                <a16:creationId xmlns:a16="http://schemas.microsoft.com/office/drawing/2014/main" id="{E7D7F2FF-0BE7-4CDA-B98A-490AD764A8AB}"/>
              </a:ext>
            </a:extLst>
          </p:cNvPr>
          <p:cNvSpPr/>
          <p:nvPr/>
        </p:nvSpPr>
        <p:spPr bwMode="auto">
          <a:xfrm>
            <a:off x="4736071" y="4761390"/>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Rectangle 208">
            <a:extLst>
              <a:ext uri="{FF2B5EF4-FFF2-40B4-BE49-F238E27FC236}">
                <a16:creationId xmlns:a16="http://schemas.microsoft.com/office/drawing/2014/main" id="{A01BB4A5-07ED-4097-8C35-52BD90A6CE81}"/>
              </a:ext>
            </a:extLst>
          </p:cNvPr>
          <p:cNvSpPr/>
          <p:nvPr/>
        </p:nvSpPr>
        <p:spPr bwMode="auto">
          <a:xfrm>
            <a:off x="6670901" y="4085734"/>
            <a:ext cx="785026" cy="508572"/>
          </a:xfrm>
          <a:prstGeom prst="rect">
            <a:avLst/>
          </a:prstGeom>
          <a:solidFill>
            <a:srgbClr val="B8D0E2"/>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ectangle 209">
            <a:extLst>
              <a:ext uri="{FF2B5EF4-FFF2-40B4-BE49-F238E27FC236}">
                <a16:creationId xmlns:a16="http://schemas.microsoft.com/office/drawing/2014/main" id="{170AB3A0-9CA8-4E81-B798-5DA14A42FEDC}"/>
              </a:ext>
            </a:extLst>
          </p:cNvPr>
          <p:cNvSpPr/>
          <p:nvPr/>
        </p:nvSpPr>
        <p:spPr bwMode="auto">
          <a:xfrm>
            <a:off x="7638318" y="3411121"/>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Rectangle 146">
            <a:extLst>
              <a:ext uri="{FF2B5EF4-FFF2-40B4-BE49-F238E27FC236}">
                <a16:creationId xmlns:a16="http://schemas.microsoft.com/office/drawing/2014/main" id="{8802926F-928E-4C99-BCA6-C50A340B4827}"/>
              </a:ext>
            </a:extLst>
          </p:cNvPr>
          <p:cNvSpPr/>
          <p:nvPr/>
        </p:nvSpPr>
        <p:spPr>
          <a:xfrm>
            <a:off x="826327" y="3495309"/>
            <a:ext cx="1595630"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Enter data</a:t>
            </a:r>
          </a:p>
        </p:txBody>
      </p:sp>
      <p:sp>
        <p:nvSpPr>
          <p:cNvPr id="148" name="Rectangle 147">
            <a:extLst>
              <a:ext uri="{FF2B5EF4-FFF2-40B4-BE49-F238E27FC236}">
                <a16:creationId xmlns:a16="http://schemas.microsoft.com/office/drawing/2014/main" id="{C8B504DD-81B2-4C36-98A7-1A6BE77AB9CC}"/>
              </a:ext>
            </a:extLst>
          </p:cNvPr>
          <p:cNvSpPr/>
          <p:nvPr/>
        </p:nvSpPr>
        <p:spPr>
          <a:xfrm>
            <a:off x="818596" y="4504823"/>
            <a:ext cx="1611092"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Define goals</a:t>
            </a:r>
          </a:p>
        </p:txBody>
      </p:sp>
      <p:sp>
        <p:nvSpPr>
          <p:cNvPr id="149" name="Rectangle 148">
            <a:extLst>
              <a:ext uri="{FF2B5EF4-FFF2-40B4-BE49-F238E27FC236}">
                <a16:creationId xmlns:a16="http://schemas.microsoft.com/office/drawing/2014/main" id="{C858710D-2E37-4079-A01B-AC799219DA2A}"/>
              </a:ext>
            </a:extLst>
          </p:cNvPr>
          <p:cNvSpPr/>
          <p:nvPr/>
        </p:nvSpPr>
        <p:spPr>
          <a:xfrm>
            <a:off x="818596" y="5514337"/>
            <a:ext cx="1611092"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Apply constraints</a:t>
            </a:r>
          </a:p>
        </p:txBody>
      </p:sp>
      <p:sp>
        <p:nvSpPr>
          <p:cNvPr id="18" name="Rectangle 17">
            <a:extLst>
              <a:ext uri="{FF2B5EF4-FFF2-40B4-BE49-F238E27FC236}">
                <a16:creationId xmlns:a16="http://schemas.microsoft.com/office/drawing/2014/main" id="{E3CB927C-248B-41A1-AFD0-3C4D3735AD94}"/>
              </a:ext>
            </a:extLst>
          </p:cNvPr>
          <p:cNvSpPr/>
          <p:nvPr/>
        </p:nvSpPr>
        <p:spPr bwMode="auto">
          <a:xfrm>
            <a:off x="9425284" y="1931874"/>
            <a:ext cx="2298048" cy="400110"/>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Output</a:t>
            </a:r>
          </a:p>
        </p:txBody>
      </p:sp>
      <p:sp>
        <p:nvSpPr>
          <p:cNvPr id="64" name="Title 2"/>
          <p:cNvSpPr>
            <a:spLocks noGrp="1"/>
          </p:cNvSpPr>
          <p:nvPr>
            <p:ph type="title"/>
          </p:nvPr>
        </p:nvSpPr>
        <p:spPr>
          <a:xfrm>
            <a:off x="487219" y="244142"/>
            <a:ext cx="11476219" cy="1107996"/>
          </a:xfrm>
        </p:spPr>
        <p:txBody>
          <a:bodyPr>
            <a:noAutofit/>
          </a:bodyPr>
          <a:lstStyle/>
          <a:p>
            <a:r>
              <a:rPr lang="en-US">
                <a:latin typeface="Segoe UI Light" panose="020B0502040204020203" pitchFamily="34" charset="0"/>
                <a:cs typeface="Segoe UI Light" panose="020B0502040204020203" pitchFamily="34" charset="0"/>
              </a:rPr>
              <a:t>Automated ML Accelerates Model Development </a:t>
            </a:r>
            <a:endParaRPr lang="en-US" spc="0">
              <a:ln>
                <a:noFill/>
              </a:ln>
              <a:solidFill>
                <a:srgbClr val="0078D4"/>
              </a:solidFill>
              <a:latin typeface="Segoe UI Light" panose="020B0502040204020203" pitchFamily="34" charset="0"/>
              <a:cs typeface="Segoe UI Light" panose="020B0502040204020203" pitchFamily="34" charset="0"/>
            </a:endParaRPr>
          </a:p>
        </p:txBody>
      </p:sp>
      <p:sp>
        <p:nvSpPr>
          <p:cNvPr id="150" name="Rectangle 149">
            <a:extLst>
              <a:ext uri="{FF2B5EF4-FFF2-40B4-BE49-F238E27FC236}">
                <a16:creationId xmlns:a16="http://schemas.microsoft.com/office/drawing/2014/main" id="{59D6A392-230C-4B26-9F20-B4A0E248B97E}"/>
              </a:ext>
            </a:extLst>
          </p:cNvPr>
          <p:cNvSpPr/>
          <p:nvPr/>
        </p:nvSpPr>
        <p:spPr>
          <a:xfrm>
            <a:off x="471715" y="1935726"/>
            <a:ext cx="2298048"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Input</a:t>
            </a:r>
          </a:p>
        </p:txBody>
      </p:sp>
      <p:sp>
        <p:nvSpPr>
          <p:cNvPr id="32" name="Isosceles Triangle 31">
            <a:extLst>
              <a:ext uri="{FF2B5EF4-FFF2-40B4-BE49-F238E27FC236}">
                <a16:creationId xmlns:a16="http://schemas.microsoft.com/office/drawing/2014/main" id="{A8E8B731-2F28-4A34-834B-B2F0FBC2414D}"/>
              </a:ext>
            </a:extLst>
          </p:cNvPr>
          <p:cNvSpPr/>
          <p:nvPr/>
        </p:nvSpPr>
        <p:spPr>
          <a:xfrm rot="5400000">
            <a:off x="2130978" y="4293013"/>
            <a:ext cx="2099978" cy="318091"/>
          </a:xfrm>
          <a:custGeom>
            <a:avLst/>
            <a:gdLst>
              <a:gd name="connsiteX0" fmla="*/ 0 w 3934939"/>
              <a:gd name="connsiteY0" fmla="*/ 384890 h 384890"/>
              <a:gd name="connsiteX1" fmla="*/ 1967470 w 3934939"/>
              <a:gd name="connsiteY1" fmla="*/ 0 h 384890"/>
              <a:gd name="connsiteX2" fmla="*/ 3934939 w 3934939"/>
              <a:gd name="connsiteY2" fmla="*/ 384890 h 384890"/>
              <a:gd name="connsiteX3" fmla="*/ 0 w 3934939"/>
              <a:gd name="connsiteY3" fmla="*/ 384890 h 384890"/>
              <a:gd name="connsiteX0" fmla="*/ 0 w 3934939"/>
              <a:gd name="connsiteY0" fmla="*/ 384890 h 469590"/>
              <a:gd name="connsiteX1" fmla="*/ 1967470 w 3934939"/>
              <a:gd name="connsiteY1" fmla="*/ 0 h 469590"/>
              <a:gd name="connsiteX2" fmla="*/ 3934939 w 3934939"/>
              <a:gd name="connsiteY2" fmla="*/ 384890 h 469590"/>
              <a:gd name="connsiteX3" fmla="*/ 2070893 w 3934939"/>
              <a:gd name="connsiteY3" fmla="*/ 469590 h 469590"/>
              <a:gd name="connsiteX4" fmla="*/ 0 w 3934939"/>
              <a:gd name="connsiteY4" fmla="*/ 384890 h 469590"/>
              <a:gd name="connsiteX0" fmla="*/ 2070893 w 3934939"/>
              <a:gd name="connsiteY0" fmla="*/ 469590 h 561030"/>
              <a:gd name="connsiteX1" fmla="*/ 0 w 3934939"/>
              <a:gd name="connsiteY1" fmla="*/ 384890 h 561030"/>
              <a:gd name="connsiteX2" fmla="*/ 1967470 w 3934939"/>
              <a:gd name="connsiteY2" fmla="*/ 0 h 561030"/>
              <a:gd name="connsiteX3" fmla="*/ 3934939 w 3934939"/>
              <a:gd name="connsiteY3" fmla="*/ 384890 h 561030"/>
              <a:gd name="connsiteX4" fmla="*/ 2162333 w 3934939"/>
              <a:gd name="connsiteY4" fmla="*/ 561030 h 561030"/>
              <a:gd name="connsiteX0" fmla="*/ 0 w 3934939"/>
              <a:gd name="connsiteY0" fmla="*/ 384890 h 561030"/>
              <a:gd name="connsiteX1" fmla="*/ 1967470 w 3934939"/>
              <a:gd name="connsiteY1" fmla="*/ 0 h 561030"/>
              <a:gd name="connsiteX2" fmla="*/ 3934939 w 3934939"/>
              <a:gd name="connsiteY2" fmla="*/ 384890 h 561030"/>
              <a:gd name="connsiteX3" fmla="*/ 2162333 w 3934939"/>
              <a:gd name="connsiteY3" fmla="*/ 561030 h 561030"/>
              <a:gd name="connsiteX0" fmla="*/ 0 w 3934939"/>
              <a:gd name="connsiteY0" fmla="*/ 384890 h 384890"/>
              <a:gd name="connsiteX1" fmla="*/ 1967470 w 3934939"/>
              <a:gd name="connsiteY1" fmla="*/ 0 h 384890"/>
              <a:gd name="connsiteX2" fmla="*/ 3934939 w 3934939"/>
              <a:gd name="connsiteY2" fmla="*/ 384890 h 384890"/>
            </a:gdLst>
            <a:ahLst/>
            <a:cxnLst>
              <a:cxn ang="0">
                <a:pos x="connsiteX0" y="connsiteY0"/>
              </a:cxn>
              <a:cxn ang="0">
                <a:pos x="connsiteX1" y="connsiteY1"/>
              </a:cxn>
              <a:cxn ang="0">
                <a:pos x="connsiteX2" y="connsiteY2"/>
              </a:cxn>
            </a:cxnLst>
            <a:rect l="l" t="t" r="r" b="b"/>
            <a:pathLst>
              <a:path w="3934939" h="384890">
                <a:moveTo>
                  <a:pt x="0" y="384890"/>
                </a:moveTo>
                <a:lnTo>
                  <a:pt x="1967470" y="0"/>
                </a:lnTo>
                <a:lnTo>
                  <a:pt x="3934939" y="38489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1" name="Isosceles Triangle 70">
            <a:extLst>
              <a:ext uri="{FF2B5EF4-FFF2-40B4-BE49-F238E27FC236}">
                <a16:creationId xmlns:a16="http://schemas.microsoft.com/office/drawing/2014/main" id="{974664E9-2BCA-4C60-950C-8E23DBE06A88}"/>
              </a:ext>
            </a:extLst>
          </p:cNvPr>
          <p:cNvSpPr/>
          <p:nvPr/>
        </p:nvSpPr>
        <p:spPr>
          <a:xfrm rot="5400000">
            <a:off x="8145468" y="4331141"/>
            <a:ext cx="2099980" cy="266412"/>
          </a:xfrm>
          <a:custGeom>
            <a:avLst/>
            <a:gdLst>
              <a:gd name="connsiteX0" fmla="*/ 0 w 3934939"/>
              <a:gd name="connsiteY0" fmla="*/ 322358 h 322358"/>
              <a:gd name="connsiteX1" fmla="*/ 1967470 w 3934939"/>
              <a:gd name="connsiteY1" fmla="*/ 0 h 322358"/>
              <a:gd name="connsiteX2" fmla="*/ 3934939 w 3934939"/>
              <a:gd name="connsiteY2" fmla="*/ 322358 h 322358"/>
              <a:gd name="connsiteX3" fmla="*/ 0 w 3934939"/>
              <a:gd name="connsiteY3" fmla="*/ 322358 h 322358"/>
              <a:gd name="connsiteX0" fmla="*/ 0 w 3934939"/>
              <a:gd name="connsiteY0" fmla="*/ 322358 h 631863"/>
              <a:gd name="connsiteX1" fmla="*/ 1967470 w 3934939"/>
              <a:gd name="connsiteY1" fmla="*/ 0 h 631863"/>
              <a:gd name="connsiteX2" fmla="*/ 3934939 w 3934939"/>
              <a:gd name="connsiteY2" fmla="*/ 322358 h 631863"/>
              <a:gd name="connsiteX3" fmla="*/ 2029576 w 3934939"/>
              <a:gd name="connsiteY3" fmla="*/ 631863 h 631863"/>
              <a:gd name="connsiteX4" fmla="*/ 0 w 3934939"/>
              <a:gd name="connsiteY4" fmla="*/ 322358 h 631863"/>
              <a:gd name="connsiteX0" fmla="*/ 2029576 w 3934939"/>
              <a:gd name="connsiteY0" fmla="*/ 631863 h 723303"/>
              <a:gd name="connsiteX1" fmla="*/ 0 w 3934939"/>
              <a:gd name="connsiteY1" fmla="*/ 322358 h 723303"/>
              <a:gd name="connsiteX2" fmla="*/ 1967470 w 3934939"/>
              <a:gd name="connsiteY2" fmla="*/ 0 h 723303"/>
              <a:gd name="connsiteX3" fmla="*/ 3934939 w 3934939"/>
              <a:gd name="connsiteY3" fmla="*/ 322358 h 723303"/>
              <a:gd name="connsiteX4" fmla="*/ 2121016 w 3934939"/>
              <a:gd name="connsiteY4" fmla="*/ 723303 h 723303"/>
              <a:gd name="connsiteX0" fmla="*/ 0 w 3934939"/>
              <a:gd name="connsiteY0" fmla="*/ 322358 h 723303"/>
              <a:gd name="connsiteX1" fmla="*/ 1967470 w 3934939"/>
              <a:gd name="connsiteY1" fmla="*/ 0 h 723303"/>
              <a:gd name="connsiteX2" fmla="*/ 3934939 w 3934939"/>
              <a:gd name="connsiteY2" fmla="*/ 322358 h 723303"/>
              <a:gd name="connsiteX3" fmla="*/ 2121016 w 3934939"/>
              <a:gd name="connsiteY3" fmla="*/ 723303 h 723303"/>
              <a:gd name="connsiteX0" fmla="*/ 0 w 3934939"/>
              <a:gd name="connsiteY0" fmla="*/ 322358 h 322358"/>
              <a:gd name="connsiteX1" fmla="*/ 1967470 w 3934939"/>
              <a:gd name="connsiteY1" fmla="*/ 0 h 322358"/>
              <a:gd name="connsiteX2" fmla="*/ 3934939 w 3934939"/>
              <a:gd name="connsiteY2" fmla="*/ 322358 h 322358"/>
            </a:gdLst>
            <a:ahLst/>
            <a:cxnLst>
              <a:cxn ang="0">
                <a:pos x="connsiteX0" y="connsiteY0"/>
              </a:cxn>
              <a:cxn ang="0">
                <a:pos x="connsiteX1" y="connsiteY1"/>
              </a:cxn>
              <a:cxn ang="0">
                <a:pos x="connsiteX2" y="connsiteY2"/>
              </a:cxn>
            </a:cxnLst>
            <a:rect l="l" t="t" r="r" b="b"/>
            <a:pathLst>
              <a:path w="3934939" h="322358">
                <a:moveTo>
                  <a:pt x="0" y="322358"/>
                </a:moveTo>
                <a:lnTo>
                  <a:pt x="1967470" y="0"/>
                </a:lnTo>
                <a:lnTo>
                  <a:pt x="3934939" y="322358"/>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3F453347-C82D-4EA0-B4DF-408A2100FEBE}"/>
              </a:ext>
            </a:extLst>
          </p:cNvPr>
          <p:cNvSpPr/>
          <p:nvPr/>
        </p:nvSpPr>
        <p:spPr>
          <a:xfrm>
            <a:off x="3470969" y="1931874"/>
            <a:ext cx="5250060" cy="400110"/>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Intelligently test multiple models in parallel</a:t>
            </a:r>
          </a:p>
        </p:txBody>
      </p:sp>
      <p:sp>
        <p:nvSpPr>
          <p:cNvPr id="56" name="Rectangle 55">
            <a:extLst>
              <a:ext uri="{FF2B5EF4-FFF2-40B4-BE49-F238E27FC236}">
                <a16:creationId xmlns:a16="http://schemas.microsoft.com/office/drawing/2014/main" id="{346B9977-B3BB-4F82-B05A-89F2C5823D34}"/>
              </a:ext>
            </a:extLst>
          </p:cNvPr>
          <p:cNvSpPr/>
          <p:nvPr/>
        </p:nvSpPr>
        <p:spPr bwMode="auto">
          <a:xfrm>
            <a:off x="3768658" y="5437389"/>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57" name="Rectangle 56">
            <a:extLst>
              <a:ext uri="{FF2B5EF4-FFF2-40B4-BE49-F238E27FC236}">
                <a16:creationId xmlns:a16="http://schemas.microsoft.com/office/drawing/2014/main" id="{9521235A-368A-4639-A773-C6E2F81D58B3}"/>
              </a:ext>
            </a:extLst>
          </p:cNvPr>
          <p:cNvSpPr/>
          <p:nvPr/>
        </p:nvSpPr>
        <p:spPr bwMode="auto">
          <a:xfrm>
            <a:off x="4736073" y="2738126"/>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58" name="Rectangle 57">
            <a:extLst>
              <a:ext uri="{FF2B5EF4-FFF2-40B4-BE49-F238E27FC236}">
                <a16:creationId xmlns:a16="http://schemas.microsoft.com/office/drawing/2014/main" id="{675C0FA6-2D64-4834-A491-6EF039ACEEC8}"/>
              </a:ext>
            </a:extLst>
          </p:cNvPr>
          <p:cNvSpPr/>
          <p:nvPr/>
        </p:nvSpPr>
        <p:spPr bwMode="auto">
          <a:xfrm>
            <a:off x="4736073" y="4763009"/>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62" name="Rectangle 61">
            <a:extLst>
              <a:ext uri="{FF2B5EF4-FFF2-40B4-BE49-F238E27FC236}">
                <a16:creationId xmlns:a16="http://schemas.microsoft.com/office/drawing/2014/main" id="{5EF08468-D16A-4ED4-8701-7980A78BDED0}"/>
              </a:ext>
            </a:extLst>
          </p:cNvPr>
          <p:cNvSpPr/>
          <p:nvPr/>
        </p:nvSpPr>
        <p:spPr bwMode="auto">
          <a:xfrm>
            <a:off x="6670903" y="4087353"/>
            <a:ext cx="785022" cy="505334"/>
          </a:xfrm>
          <a:prstGeom prst="rect">
            <a:avLst/>
          </a:prstGeom>
          <a:solidFill>
            <a:srgbClr val="8ABADF"/>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63" name="Rectangle 62">
            <a:extLst>
              <a:ext uri="{FF2B5EF4-FFF2-40B4-BE49-F238E27FC236}">
                <a16:creationId xmlns:a16="http://schemas.microsoft.com/office/drawing/2014/main" id="{B432A898-81C5-4603-BFAF-4B2E5F642B1A}"/>
              </a:ext>
            </a:extLst>
          </p:cNvPr>
          <p:cNvSpPr/>
          <p:nvPr/>
        </p:nvSpPr>
        <p:spPr bwMode="auto">
          <a:xfrm>
            <a:off x="7638320" y="3412740"/>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65" name="Rectangle 64">
            <a:extLst>
              <a:ext uri="{FF2B5EF4-FFF2-40B4-BE49-F238E27FC236}">
                <a16:creationId xmlns:a16="http://schemas.microsoft.com/office/drawing/2014/main" id="{59CC870D-04DB-4F1E-9745-CCDD2D891D77}"/>
              </a:ext>
            </a:extLst>
          </p:cNvPr>
          <p:cNvSpPr/>
          <p:nvPr/>
        </p:nvSpPr>
        <p:spPr bwMode="auto">
          <a:xfrm>
            <a:off x="7638318" y="5435770"/>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69" name="Rectangle 68">
            <a:extLst>
              <a:ext uri="{FF2B5EF4-FFF2-40B4-BE49-F238E27FC236}">
                <a16:creationId xmlns:a16="http://schemas.microsoft.com/office/drawing/2014/main" id="{B56BE929-4E78-4328-9FCD-06D03936F734}"/>
              </a:ext>
            </a:extLst>
          </p:cNvPr>
          <p:cNvSpPr/>
          <p:nvPr/>
        </p:nvSpPr>
        <p:spPr bwMode="auto">
          <a:xfrm>
            <a:off x="10258070" y="3419687"/>
            <a:ext cx="632480" cy="2524313"/>
          </a:xfrm>
          <a:prstGeom prst="rect">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9" name="Group 20">
            <a:extLst>
              <a:ext uri="{FF2B5EF4-FFF2-40B4-BE49-F238E27FC236}">
                <a16:creationId xmlns:a16="http://schemas.microsoft.com/office/drawing/2014/main" id="{4EB75E30-B3D2-4C3B-A35B-9B27FF1C15BB}"/>
              </a:ext>
            </a:extLst>
          </p:cNvPr>
          <p:cNvGrpSpPr>
            <a:grpSpLocks noChangeAspect="1"/>
          </p:cNvGrpSpPr>
          <p:nvPr/>
        </p:nvGrpSpPr>
        <p:grpSpPr bwMode="auto">
          <a:xfrm>
            <a:off x="1374919" y="3033175"/>
            <a:ext cx="498446" cy="436316"/>
            <a:chOff x="3764" y="3313"/>
            <a:chExt cx="353" cy="309"/>
          </a:xfrm>
          <a:noFill/>
        </p:grpSpPr>
        <p:sp>
          <p:nvSpPr>
            <p:cNvPr id="110" name="Freeform 21">
              <a:extLst>
                <a:ext uri="{FF2B5EF4-FFF2-40B4-BE49-F238E27FC236}">
                  <a16:creationId xmlns:a16="http://schemas.microsoft.com/office/drawing/2014/main" id="{BD1FEC2F-B3EF-4D54-A4F0-54A076AB7B40}"/>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1" name="Freeform 22">
              <a:extLst>
                <a:ext uri="{FF2B5EF4-FFF2-40B4-BE49-F238E27FC236}">
                  <a16:creationId xmlns:a16="http://schemas.microsoft.com/office/drawing/2014/main" id="{7F63B60E-7DB5-488E-866F-93EFD0A370F2}"/>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2" name="Freeform 23">
              <a:extLst>
                <a:ext uri="{FF2B5EF4-FFF2-40B4-BE49-F238E27FC236}">
                  <a16:creationId xmlns:a16="http://schemas.microsoft.com/office/drawing/2014/main" id="{57635241-C845-49E4-AB91-802F219852CB}"/>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3" name="Freeform 24">
              <a:extLst>
                <a:ext uri="{FF2B5EF4-FFF2-40B4-BE49-F238E27FC236}">
                  <a16:creationId xmlns:a16="http://schemas.microsoft.com/office/drawing/2014/main" id="{7AC8221E-05C5-44FD-AE36-2F8BEAD0849B}"/>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4" name="Freeform 25">
              <a:extLst>
                <a:ext uri="{FF2B5EF4-FFF2-40B4-BE49-F238E27FC236}">
                  <a16:creationId xmlns:a16="http://schemas.microsoft.com/office/drawing/2014/main" id="{9949F84B-2E66-4817-B219-AD61CE8ED48F}"/>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5" name="Freeform 26">
              <a:extLst>
                <a:ext uri="{FF2B5EF4-FFF2-40B4-BE49-F238E27FC236}">
                  <a16:creationId xmlns:a16="http://schemas.microsoft.com/office/drawing/2014/main" id="{0742F126-3B94-4368-A3B6-4552957A4C9E}"/>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6" name="Freeform 27">
              <a:extLst>
                <a:ext uri="{FF2B5EF4-FFF2-40B4-BE49-F238E27FC236}">
                  <a16:creationId xmlns:a16="http://schemas.microsoft.com/office/drawing/2014/main" id="{1BCE99C9-C0BF-4E7C-AC5C-B51B77D3081F}"/>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7" name="Freeform 28">
              <a:extLst>
                <a:ext uri="{FF2B5EF4-FFF2-40B4-BE49-F238E27FC236}">
                  <a16:creationId xmlns:a16="http://schemas.microsoft.com/office/drawing/2014/main" id="{398C6C3A-DB5A-4EBA-85EC-2D420F4549E2}"/>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8" name="Freeform 29">
              <a:extLst>
                <a:ext uri="{FF2B5EF4-FFF2-40B4-BE49-F238E27FC236}">
                  <a16:creationId xmlns:a16="http://schemas.microsoft.com/office/drawing/2014/main" id="{B1B01E7D-6DF1-4886-9B59-7BD5243E3D42}"/>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9" name="Freeform 30">
              <a:extLst>
                <a:ext uri="{FF2B5EF4-FFF2-40B4-BE49-F238E27FC236}">
                  <a16:creationId xmlns:a16="http://schemas.microsoft.com/office/drawing/2014/main" id="{A56F16CC-423F-4F28-9CC4-6A2300AC7993}"/>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0" name="Freeform 31">
              <a:extLst>
                <a:ext uri="{FF2B5EF4-FFF2-40B4-BE49-F238E27FC236}">
                  <a16:creationId xmlns:a16="http://schemas.microsoft.com/office/drawing/2014/main" id="{BFDE09ED-D17C-4D80-8907-DDC02A4B1980}"/>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1" name="Freeform 32">
              <a:extLst>
                <a:ext uri="{FF2B5EF4-FFF2-40B4-BE49-F238E27FC236}">
                  <a16:creationId xmlns:a16="http://schemas.microsoft.com/office/drawing/2014/main" id="{609C7B92-A8DD-4959-8248-CA063018AFC6}"/>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Freeform 33">
              <a:extLst>
                <a:ext uri="{FF2B5EF4-FFF2-40B4-BE49-F238E27FC236}">
                  <a16:creationId xmlns:a16="http://schemas.microsoft.com/office/drawing/2014/main" id="{C9DF86B1-D780-4B1F-B717-254F3C2F0BB5}"/>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Freeform 34">
              <a:extLst>
                <a:ext uri="{FF2B5EF4-FFF2-40B4-BE49-F238E27FC236}">
                  <a16:creationId xmlns:a16="http://schemas.microsoft.com/office/drawing/2014/main" id="{807DD4F0-A770-4045-927B-A19790AA5830}"/>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4" name="Freeform 35">
              <a:extLst>
                <a:ext uri="{FF2B5EF4-FFF2-40B4-BE49-F238E27FC236}">
                  <a16:creationId xmlns:a16="http://schemas.microsoft.com/office/drawing/2014/main" id="{F2EB3B8B-3349-4C49-9DA2-BE2CB6CA5FEF}"/>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 name="Freeform 36">
              <a:extLst>
                <a:ext uri="{FF2B5EF4-FFF2-40B4-BE49-F238E27FC236}">
                  <a16:creationId xmlns:a16="http://schemas.microsoft.com/office/drawing/2014/main" id="{C3210E19-2877-4D2D-8799-5C996EDB3163}"/>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6" name="Freeform 37">
              <a:extLst>
                <a:ext uri="{FF2B5EF4-FFF2-40B4-BE49-F238E27FC236}">
                  <a16:creationId xmlns:a16="http://schemas.microsoft.com/office/drawing/2014/main" id="{F44E29D8-3D29-4BAF-8E02-EC2BC5774ED8}"/>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7" name="Freeform 38">
              <a:extLst>
                <a:ext uri="{FF2B5EF4-FFF2-40B4-BE49-F238E27FC236}">
                  <a16:creationId xmlns:a16="http://schemas.microsoft.com/office/drawing/2014/main" id="{863F6220-B897-446E-91E3-C0B7172FC292}"/>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54" name="Rectangle 153">
            <a:extLst>
              <a:ext uri="{FF2B5EF4-FFF2-40B4-BE49-F238E27FC236}">
                <a16:creationId xmlns:a16="http://schemas.microsoft.com/office/drawing/2014/main" id="{56F8C412-B3B9-4D8E-96A2-650D8AA38881}"/>
              </a:ext>
            </a:extLst>
          </p:cNvPr>
          <p:cNvSpPr/>
          <p:nvPr/>
        </p:nvSpPr>
        <p:spPr bwMode="auto">
          <a:xfrm>
            <a:off x="3768658" y="5437389"/>
            <a:ext cx="785022" cy="505334"/>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56" name="Rectangle 155">
            <a:extLst>
              <a:ext uri="{FF2B5EF4-FFF2-40B4-BE49-F238E27FC236}">
                <a16:creationId xmlns:a16="http://schemas.microsoft.com/office/drawing/2014/main" id="{B1BD5EB7-7D25-4A2E-9890-4D22892EA68F}"/>
              </a:ext>
            </a:extLst>
          </p:cNvPr>
          <p:cNvSpPr/>
          <p:nvPr/>
        </p:nvSpPr>
        <p:spPr bwMode="auto">
          <a:xfrm>
            <a:off x="4736073" y="4763009"/>
            <a:ext cx="785022" cy="505334"/>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60" name="Rectangle 159">
            <a:extLst>
              <a:ext uri="{FF2B5EF4-FFF2-40B4-BE49-F238E27FC236}">
                <a16:creationId xmlns:a16="http://schemas.microsoft.com/office/drawing/2014/main" id="{52810F27-F6D4-44ED-A959-4307288B0F0F}"/>
              </a:ext>
            </a:extLst>
          </p:cNvPr>
          <p:cNvSpPr/>
          <p:nvPr/>
        </p:nvSpPr>
        <p:spPr bwMode="auto">
          <a:xfrm>
            <a:off x="6670903" y="4087353"/>
            <a:ext cx="785022" cy="505334"/>
          </a:xfrm>
          <a:prstGeom prst="rect">
            <a:avLst/>
          </a:prstGeom>
          <a:solidFill>
            <a:srgbClr val="5CA4DB"/>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61" name="Rectangle 160">
            <a:extLst>
              <a:ext uri="{FF2B5EF4-FFF2-40B4-BE49-F238E27FC236}">
                <a16:creationId xmlns:a16="http://schemas.microsoft.com/office/drawing/2014/main" id="{3DFD0CFB-7493-447A-9739-F92717140711}"/>
              </a:ext>
            </a:extLst>
          </p:cNvPr>
          <p:cNvSpPr/>
          <p:nvPr/>
        </p:nvSpPr>
        <p:spPr bwMode="auto">
          <a:xfrm>
            <a:off x="7638320" y="3412740"/>
            <a:ext cx="785022" cy="505334"/>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62" name="Rectangle 161">
            <a:extLst>
              <a:ext uri="{FF2B5EF4-FFF2-40B4-BE49-F238E27FC236}">
                <a16:creationId xmlns:a16="http://schemas.microsoft.com/office/drawing/2014/main" id="{0B7E7B3B-A7D6-4B9E-9B43-CAA1A8D42874}"/>
              </a:ext>
            </a:extLst>
          </p:cNvPr>
          <p:cNvSpPr/>
          <p:nvPr/>
        </p:nvSpPr>
        <p:spPr bwMode="auto">
          <a:xfrm>
            <a:off x="7638318" y="5435770"/>
            <a:ext cx="785022" cy="505334"/>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78" name="Rectangle 177">
            <a:extLst>
              <a:ext uri="{FF2B5EF4-FFF2-40B4-BE49-F238E27FC236}">
                <a16:creationId xmlns:a16="http://schemas.microsoft.com/office/drawing/2014/main" id="{69F286C7-A72E-4B19-BECC-2AD322B91A55}"/>
              </a:ext>
            </a:extLst>
          </p:cNvPr>
          <p:cNvSpPr/>
          <p:nvPr/>
        </p:nvSpPr>
        <p:spPr bwMode="auto">
          <a:xfrm>
            <a:off x="4736073" y="4763009"/>
            <a:ext cx="785022" cy="505334"/>
          </a:xfrm>
          <a:prstGeom prst="rect">
            <a:avLst/>
          </a:prstGeom>
          <a:solidFill>
            <a:srgbClr val="2E8E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82" name="Rectangle 181">
            <a:extLst>
              <a:ext uri="{FF2B5EF4-FFF2-40B4-BE49-F238E27FC236}">
                <a16:creationId xmlns:a16="http://schemas.microsoft.com/office/drawing/2014/main" id="{F6960B95-9AED-453D-8147-4BE64D2AA752}"/>
              </a:ext>
            </a:extLst>
          </p:cNvPr>
          <p:cNvSpPr/>
          <p:nvPr/>
        </p:nvSpPr>
        <p:spPr bwMode="auto">
          <a:xfrm>
            <a:off x="6670903" y="4087353"/>
            <a:ext cx="785022" cy="505334"/>
          </a:xfrm>
          <a:prstGeom prst="rect">
            <a:avLst/>
          </a:prstGeom>
          <a:solidFill>
            <a:srgbClr val="2E8ED8"/>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83" name="Rectangle 182">
            <a:extLst>
              <a:ext uri="{FF2B5EF4-FFF2-40B4-BE49-F238E27FC236}">
                <a16:creationId xmlns:a16="http://schemas.microsoft.com/office/drawing/2014/main" id="{5E1D3D7E-AE78-461B-8984-8550F13D2CAC}"/>
              </a:ext>
            </a:extLst>
          </p:cNvPr>
          <p:cNvSpPr/>
          <p:nvPr/>
        </p:nvSpPr>
        <p:spPr bwMode="auto">
          <a:xfrm>
            <a:off x="7638320" y="3412740"/>
            <a:ext cx="785022" cy="505334"/>
          </a:xfrm>
          <a:prstGeom prst="rect">
            <a:avLst/>
          </a:prstGeom>
          <a:solidFill>
            <a:srgbClr val="2E8E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84" name="Rectangle 183">
            <a:extLst>
              <a:ext uri="{FF2B5EF4-FFF2-40B4-BE49-F238E27FC236}">
                <a16:creationId xmlns:a16="http://schemas.microsoft.com/office/drawing/2014/main" id="{7AB63D05-2235-48E1-AC5A-5332C75C07D7}"/>
              </a:ext>
            </a:extLst>
          </p:cNvPr>
          <p:cNvSpPr/>
          <p:nvPr/>
        </p:nvSpPr>
        <p:spPr bwMode="auto">
          <a:xfrm>
            <a:off x="7638318" y="5435770"/>
            <a:ext cx="785022" cy="505334"/>
          </a:xfrm>
          <a:prstGeom prst="rect">
            <a:avLst/>
          </a:prstGeom>
          <a:solidFill>
            <a:srgbClr val="2E8E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95" name="Rectangle 194">
            <a:extLst>
              <a:ext uri="{FF2B5EF4-FFF2-40B4-BE49-F238E27FC236}">
                <a16:creationId xmlns:a16="http://schemas.microsoft.com/office/drawing/2014/main" id="{195437A0-E144-4350-B464-A76A69AAF11F}"/>
              </a:ext>
            </a:extLst>
          </p:cNvPr>
          <p:cNvSpPr/>
          <p:nvPr/>
        </p:nvSpPr>
        <p:spPr bwMode="auto">
          <a:xfrm>
            <a:off x="6670903" y="4087353"/>
            <a:ext cx="785022" cy="505334"/>
          </a:xfrm>
          <a:prstGeom prst="rect">
            <a:avLst/>
          </a:prstGeom>
          <a:solidFill>
            <a:schemeClr val="tx2"/>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95%</a:t>
            </a:r>
          </a:p>
        </p:txBody>
      </p:sp>
      <p:sp>
        <p:nvSpPr>
          <p:cNvPr id="196" name="Freeform 5">
            <a:extLst>
              <a:ext uri="{FF2B5EF4-FFF2-40B4-BE49-F238E27FC236}">
                <a16:creationId xmlns:a16="http://schemas.microsoft.com/office/drawing/2014/main" id="{DF9FDED0-2500-4374-B5B2-ED86C9D5D9D3}"/>
              </a:ext>
            </a:extLst>
          </p:cNvPr>
          <p:cNvSpPr>
            <a:spLocks noEditPoints="1"/>
          </p:cNvSpPr>
          <p:nvPr/>
        </p:nvSpPr>
        <p:spPr bwMode="auto">
          <a:xfrm>
            <a:off x="10350753" y="2706366"/>
            <a:ext cx="440168" cy="264815"/>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9" name="Rectangle 198">
            <a:extLst>
              <a:ext uri="{FF2B5EF4-FFF2-40B4-BE49-F238E27FC236}">
                <a16:creationId xmlns:a16="http://schemas.microsoft.com/office/drawing/2014/main" id="{22602F01-A6AD-4809-AE58-134198AE5A95}"/>
              </a:ext>
            </a:extLst>
          </p:cNvPr>
          <p:cNvSpPr/>
          <p:nvPr/>
        </p:nvSpPr>
        <p:spPr bwMode="auto">
          <a:xfrm>
            <a:off x="10135070" y="5955216"/>
            <a:ext cx="878476" cy="9027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E9A9F4A2-34D2-4122-B219-A325533A8008}"/>
              </a:ext>
            </a:extLst>
          </p:cNvPr>
          <p:cNvSpPr txBox="1"/>
          <p:nvPr/>
        </p:nvSpPr>
        <p:spPr>
          <a:xfrm>
            <a:off x="9615066" y="3017758"/>
            <a:ext cx="191848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defRPr sz="1400">
                <a:solidFill>
                  <a:schemeClr val="accen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Optimized model</a:t>
            </a:r>
          </a:p>
        </p:txBody>
      </p:sp>
      <p:sp>
        <p:nvSpPr>
          <p:cNvPr id="197" name="Rectangle 196">
            <a:extLst>
              <a:ext uri="{FF2B5EF4-FFF2-40B4-BE49-F238E27FC236}">
                <a16:creationId xmlns:a16="http://schemas.microsoft.com/office/drawing/2014/main" id="{A85EB74B-FDD2-45CB-A236-74C66623A549}"/>
              </a:ext>
            </a:extLst>
          </p:cNvPr>
          <p:cNvSpPr/>
          <p:nvPr/>
        </p:nvSpPr>
        <p:spPr bwMode="auto">
          <a:xfrm>
            <a:off x="6814512" y="4188987"/>
            <a:ext cx="497804" cy="302066"/>
          </a:xfrm>
          <a:prstGeom prst="rect">
            <a:avLst/>
          </a:prstGeom>
          <a:no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95%</a:t>
            </a:r>
          </a:p>
        </p:txBody>
      </p:sp>
      <p:grpSp>
        <p:nvGrpSpPr>
          <p:cNvPr id="212" name="Group 211">
            <a:extLst>
              <a:ext uri="{FF2B5EF4-FFF2-40B4-BE49-F238E27FC236}">
                <a16:creationId xmlns:a16="http://schemas.microsoft.com/office/drawing/2014/main" id="{49DE720E-16FD-4BAD-BC4A-AB88F4C6E793}"/>
              </a:ext>
            </a:extLst>
          </p:cNvPr>
          <p:cNvGrpSpPr/>
          <p:nvPr/>
        </p:nvGrpSpPr>
        <p:grpSpPr>
          <a:xfrm>
            <a:off x="1436341" y="4057481"/>
            <a:ext cx="375602" cy="424726"/>
            <a:chOff x="9005455" y="6149108"/>
            <a:chExt cx="1115925" cy="1261885"/>
          </a:xfrm>
          <a:noFill/>
        </p:grpSpPr>
        <p:sp>
          <p:nvSpPr>
            <p:cNvPr id="213" name="Freeform 938">
              <a:extLst>
                <a:ext uri="{FF2B5EF4-FFF2-40B4-BE49-F238E27FC236}">
                  <a16:creationId xmlns:a16="http://schemas.microsoft.com/office/drawing/2014/main" id="{E6153D3D-A39E-4FF3-9DD7-BF527CAF6B4A}"/>
                </a:ext>
              </a:extLst>
            </p:cNvPr>
            <p:cNvSpPr/>
            <p:nvPr/>
          </p:nvSpPr>
          <p:spPr>
            <a:xfrm>
              <a:off x="9005455" y="6282459"/>
              <a:ext cx="555625" cy="1123950"/>
            </a:xfrm>
            <a:custGeom>
              <a:avLst/>
              <a:gdLst>
                <a:gd name="connsiteX0" fmla="*/ 555625 w 555625"/>
                <a:gd name="connsiteY0" fmla="*/ 1123950 h 1123950"/>
                <a:gd name="connsiteX1" fmla="*/ 0 w 555625"/>
                <a:gd name="connsiteY1" fmla="*/ 1123950 h 1123950"/>
                <a:gd name="connsiteX2" fmla="*/ 0 w 555625"/>
                <a:gd name="connsiteY2" fmla="*/ 0 h 1123950"/>
                <a:gd name="connsiteX3" fmla="*/ 219075 w 555625"/>
                <a:gd name="connsiteY3" fmla="*/ 0 h 1123950"/>
              </a:gdLst>
              <a:ahLst/>
              <a:cxnLst>
                <a:cxn ang="0">
                  <a:pos x="connsiteX0" y="connsiteY0"/>
                </a:cxn>
                <a:cxn ang="0">
                  <a:pos x="connsiteX1" y="connsiteY1"/>
                </a:cxn>
                <a:cxn ang="0">
                  <a:pos x="connsiteX2" y="connsiteY2"/>
                </a:cxn>
                <a:cxn ang="0">
                  <a:pos x="connsiteX3" y="connsiteY3"/>
                </a:cxn>
              </a:cxnLst>
              <a:rect l="l" t="t" r="r" b="b"/>
              <a:pathLst>
                <a:path w="555625" h="1123950">
                  <a:moveTo>
                    <a:pt x="555625" y="1123950"/>
                  </a:moveTo>
                  <a:lnTo>
                    <a:pt x="0" y="1123950"/>
                  </a:lnTo>
                  <a:lnTo>
                    <a:pt x="0" y="0"/>
                  </a:lnTo>
                  <a:lnTo>
                    <a:pt x="219075" y="0"/>
                  </a:lnTo>
                </a:path>
              </a:pathLst>
            </a:cu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4" name="Freeform 939">
              <a:extLst>
                <a:ext uri="{FF2B5EF4-FFF2-40B4-BE49-F238E27FC236}">
                  <a16:creationId xmlns:a16="http://schemas.microsoft.com/office/drawing/2014/main" id="{F26CC79B-EF9A-47A6-80E3-4A5AE6DBC57A}"/>
                </a:ext>
              </a:extLst>
            </p:cNvPr>
            <p:cNvSpPr/>
            <p:nvPr/>
          </p:nvSpPr>
          <p:spPr>
            <a:xfrm>
              <a:off x="9707130" y="6282459"/>
              <a:ext cx="215900" cy="485775"/>
            </a:xfrm>
            <a:custGeom>
              <a:avLst/>
              <a:gdLst>
                <a:gd name="connsiteX0" fmla="*/ 0 w 215900"/>
                <a:gd name="connsiteY0" fmla="*/ 0 h 485775"/>
                <a:gd name="connsiteX1" fmla="*/ 215900 w 215900"/>
                <a:gd name="connsiteY1" fmla="*/ 0 h 485775"/>
                <a:gd name="connsiteX2" fmla="*/ 215900 w 215900"/>
                <a:gd name="connsiteY2" fmla="*/ 485775 h 485775"/>
              </a:gdLst>
              <a:ahLst/>
              <a:cxnLst>
                <a:cxn ang="0">
                  <a:pos x="connsiteX0" y="connsiteY0"/>
                </a:cxn>
                <a:cxn ang="0">
                  <a:pos x="connsiteX1" y="connsiteY1"/>
                </a:cxn>
                <a:cxn ang="0">
                  <a:pos x="connsiteX2" y="connsiteY2"/>
                </a:cxn>
              </a:cxnLst>
              <a:rect l="l" t="t" r="r" b="b"/>
              <a:pathLst>
                <a:path w="215900" h="485775">
                  <a:moveTo>
                    <a:pt x="0" y="0"/>
                  </a:moveTo>
                  <a:lnTo>
                    <a:pt x="215900" y="0"/>
                  </a:lnTo>
                  <a:lnTo>
                    <a:pt x="215900" y="485775"/>
                  </a:lnTo>
                </a:path>
              </a:pathLst>
            </a:cu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5" name="Freeform 940">
              <a:extLst>
                <a:ext uri="{FF2B5EF4-FFF2-40B4-BE49-F238E27FC236}">
                  <a16:creationId xmlns:a16="http://schemas.microsoft.com/office/drawing/2014/main" id="{B00F6E1D-6062-4D94-B78A-CD286D3C86D9}"/>
                </a:ext>
              </a:extLst>
            </p:cNvPr>
            <p:cNvSpPr/>
            <p:nvPr/>
          </p:nvSpPr>
          <p:spPr>
            <a:xfrm>
              <a:off x="9221355" y="6149108"/>
              <a:ext cx="482600" cy="190500"/>
            </a:xfrm>
            <a:custGeom>
              <a:avLst/>
              <a:gdLst>
                <a:gd name="connsiteX0" fmla="*/ 142875 w 482600"/>
                <a:gd name="connsiteY0" fmla="*/ 0 h 190500"/>
                <a:gd name="connsiteX1" fmla="*/ 339725 w 482600"/>
                <a:gd name="connsiteY1" fmla="*/ 0 h 190500"/>
                <a:gd name="connsiteX2" fmla="*/ 339725 w 482600"/>
                <a:gd name="connsiteY2" fmla="*/ 47625 h 190500"/>
                <a:gd name="connsiteX3" fmla="*/ 482600 w 482600"/>
                <a:gd name="connsiteY3" fmla="*/ 47625 h 190500"/>
                <a:gd name="connsiteX4" fmla="*/ 482600 w 482600"/>
                <a:gd name="connsiteY4" fmla="*/ 190500 h 190500"/>
                <a:gd name="connsiteX5" fmla="*/ 0 w 482600"/>
                <a:gd name="connsiteY5" fmla="*/ 190500 h 190500"/>
                <a:gd name="connsiteX6" fmla="*/ 0 w 482600"/>
                <a:gd name="connsiteY6" fmla="*/ 47625 h 190500"/>
                <a:gd name="connsiteX7" fmla="*/ 142875 w 482600"/>
                <a:gd name="connsiteY7" fmla="*/ 4762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600" h="190500">
                  <a:moveTo>
                    <a:pt x="142875" y="0"/>
                  </a:moveTo>
                  <a:lnTo>
                    <a:pt x="339725" y="0"/>
                  </a:lnTo>
                  <a:lnTo>
                    <a:pt x="339725" y="47625"/>
                  </a:lnTo>
                  <a:lnTo>
                    <a:pt x="482600" y="47625"/>
                  </a:lnTo>
                  <a:lnTo>
                    <a:pt x="482600" y="190500"/>
                  </a:lnTo>
                  <a:lnTo>
                    <a:pt x="0" y="190500"/>
                  </a:lnTo>
                  <a:lnTo>
                    <a:pt x="0" y="47625"/>
                  </a:lnTo>
                  <a:lnTo>
                    <a:pt x="142875" y="47625"/>
                  </a:lnTo>
                  <a:close/>
                </a:path>
              </a:pathLst>
            </a:cu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6" name="Freeform 941">
              <a:extLst>
                <a:ext uri="{FF2B5EF4-FFF2-40B4-BE49-F238E27FC236}">
                  <a16:creationId xmlns:a16="http://schemas.microsoft.com/office/drawing/2014/main" id="{17392C07-5E2D-4739-A4F2-D9DF08D5495D}"/>
                </a:ext>
              </a:extLst>
            </p:cNvPr>
            <p:cNvSpPr/>
            <p:nvPr/>
          </p:nvSpPr>
          <p:spPr bwMode="auto">
            <a:xfrm>
              <a:off x="9671568" y="7021832"/>
              <a:ext cx="333569" cy="212271"/>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7" name="Oval 216">
              <a:extLst>
                <a:ext uri="{FF2B5EF4-FFF2-40B4-BE49-F238E27FC236}">
                  <a16:creationId xmlns:a16="http://schemas.microsoft.com/office/drawing/2014/main" id="{25A47A8E-8060-42E3-A4D3-7A039E09BDC7}"/>
                </a:ext>
              </a:extLst>
            </p:cNvPr>
            <p:cNvSpPr/>
            <p:nvPr/>
          </p:nvSpPr>
          <p:spPr bwMode="auto">
            <a:xfrm>
              <a:off x="9555323" y="6844938"/>
              <a:ext cx="566057" cy="566055"/>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18" name="Group 10">
            <a:extLst>
              <a:ext uri="{FF2B5EF4-FFF2-40B4-BE49-F238E27FC236}">
                <a16:creationId xmlns:a16="http://schemas.microsoft.com/office/drawing/2014/main" id="{830091A3-D67E-42AD-A0B0-88B8CF8365E6}"/>
              </a:ext>
            </a:extLst>
          </p:cNvPr>
          <p:cNvGrpSpPr>
            <a:grpSpLocks noChangeAspect="1"/>
          </p:cNvGrpSpPr>
          <p:nvPr/>
        </p:nvGrpSpPr>
        <p:grpSpPr bwMode="auto">
          <a:xfrm>
            <a:off x="1438087" y="5122842"/>
            <a:ext cx="372111" cy="368879"/>
            <a:chOff x="2536" y="833"/>
            <a:chExt cx="2764" cy="2740"/>
          </a:xfrm>
          <a:noFill/>
        </p:grpSpPr>
        <p:sp>
          <p:nvSpPr>
            <p:cNvPr id="219" name="Freeform 11">
              <a:extLst>
                <a:ext uri="{FF2B5EF4-FFF2-40B4-BE49-F238E27FC236}">
                  <a16:creationId xmlns:a16="http://schemas.microsoft.com/office/drawing/2014/main" id="{E4CB3829-6B57-4320-B2A5-02C096E3EBF1}"/>
                </a:ext>
              </a:extLst>
            </p:cNvPr>
            <p:cNvSpPr>
              <a:spLocks noEditPoints="1"/>
            </p:cNvSpPr>
            <p:nvPr/>
          </p:nvSpPr>
          <p:spPr bwMode="auto">
            <a:xfrm>
              <a:off x="2536" y="833"/>
              <a:ext cx="2739" cy="2740"/>
            </a:xfrm>
            <a:custGeom>
              <a:avLst/>
              <a:gdLst>
                <a:gd name="T0" fmla="*/ 292 w 2739"/>
                <a:gd name="T1" fmla="*/ 1639 h 2740"/>
                <a:gd name="T2" fmla="*/ 1100 w 2739"/>
                <a:gd name="T3" fmla="*/ 1639 h 2740"/>
                <a:gd name="T4" fmla="*/ 1100 w 2739"/>
                <a:gd name="T5" fmla="*/ 2448 h 2740"/>
                <a:gd name="T6" fmla="*/ 1100 w 2739"/>
                <a:gd name="T7" fmla="*/ 1639 h 2740"/>
                <a:gd name="T8" fmla="*/ 0 w 2739"/>
                <a:gd name="T9" fmla="*/ 2740 h 2740"/>
                <a:gd name="T10" fmla="*/ 1639 w 2739"/>
                <a:gd name="T11" fmla="*/ 291 h 2740"/>
                <a:gd name="T12" fmla="*/ 1639 w 2739"/>
                <a:gd name="T13" fmla="*/ 1100 h 2740"/>
                <a:gd name="T14" fmla="*/ 2447 w 2739"/>
                <a:gd name="T15" fmla="*/ 1100 h 2740"/>
                <a:gd name="T16" fmla="*/ 2739 w 2739"/>
                <a:gd name="T17" fmla="*/ 0 h 2740"/>
                <a:gd name="T18" fmla="*/ 1639 w 2739"/>
                <a:gd name="T19" fmla="*/ 1100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9" h="2740">
                  <a:moveTo>
                    <a:pt x="292" y="1639"/>
                  </a:moveTo>
                  <a:lnTo>
                    <a:pt x="1100" y="1639"/>
                  </a:lnTo>
                  <a:lnTo>
                    <a:pt x="1100" y="2448"/>
                  </a:lnTo>
                  <a:moveTo>
                    <a:pt x="1100" y="1639"/>
                  </a:moveTo>
                  <a:lnTo>
                    <a:pt x="0" y="2740"/>
                  </a:lnTo>
                  <a:moveTo>
                    <a:pt x="1639" y="291"/>
                  </a:moveTo>
                  <a:lnTo>
                    <a:pt x="1639" y="1100"/>
                  </a:lnTo>
                  <a:lnTo>
                    <a:pt x="2447" y="1100"/>
                  </a:lnTo>
                  <a:moveTo>
                    <a:pt x="2739" y="0"/>
                  </a:moveTo>
                  <a:lnTo>
                    <a:pt x="1639" y="1100"/>
                  </a:lnTo>
                </a:path>
              </a:pathLst>
            </a:custGeom>
            <a:grpFill/>
            <a:ln w="1270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0" name="Freeform 12">
              <a:extLst>
                <a:ext uri="{FF2B5EF4-FFF2-40B4-BE49-F238E27FC236}">
                  <a16:creationId xmlns:a16="http://schemas.microsoft.com/office/drawing/2014/main" id="{72B9D2CD-B1E1-4394-A96E-E2E15CE45E8D}"/>
                </a:ext>
              </a:extLst>
            </p:cNvPr>
            <p:cNvSpPr>
              <a:spLocks noEditPoints="1"/>
            </p:cNvSpPr>
            <p:nvPr/>
          </p:nvSpPr>
          <p:spPr bwMode="auto">
            <a:xfrm>
              <a:off x="2561" y="833"/>
              <a:ext cx="2739" cy="2740"/>
            </a:xfrm>
            <a:custGeom>
              <a:avLst/>
              <a:gdLst>
                <a:gd name="T0" fmla="*/ 1638 w 2739"/>
                <a:gd name="T1" fmla="*/ 2448 h 2740"/>
                <a:gd name="T2" fmla="*/ 1638 w 2739"/>
                <a:gd name="T3" fmla="*/ 1639 h 2740"/>
                <a:gd name="T4" fmla="*/ 2446 w 2739"/>
                <a:gd name="T5" fmla="*/ 1639 h 2740"/>
                <a:gd name="T6" fmla="*/ 2739 w 2739"/>
                <a:gd name="T7" fmla="*/ 2740 h 2740"/>
                <a:gd name="T8" fmla="*/ 1638 w 2739"/>
                <a:gd name="T9" fmla="*/ 1639 h 2740"/>
                <a:gd name="T10" fmla="*/ 291 w 2739"/>
                <a:gd name="T11" fmla="*/ 1100 h 2740"/>
                <a:gd name="T12" fmla="*/ 1099 w 2739"/>
                <a:gd name="T13" fmla="*/ 1100 h 2740"/>
                <a:gd name="T14" fmla="*/ 1099 w 2739"/>
                <a:gd name="T15" fmla="*/ 291 h 2740"/>
                <a:gd name="T16" fmla="*/ 1099 w 2739"/>
                <a:gd name="T17" fmla="*/ 1100 h 2740"/>
                <a:gd name="T18" fmla="*/ 0 w 2739"/>
                <a:gd name="T19" fmla="*/ 0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9" h="2740">
                  <a:moveTo>
                    <a:pt x="1638" y="2448"/>
                  </a:moveTo>
                  <a:lnTo>
                    <a:pt x="1638" y="1639"/>
                  </a:lnTo>
                  <a:lnTo>
                    <a:pt x="2446" y="1639"/>
                  </a:lnTo>
                  <a:moveTo>
                    <a:pt x="2739" y="2740"/>
                  </a:moveTo>
                  <a:lnTo>
                    <a:pt x="1638" y="1639"/>
                  </a:lnTo>
                  <a:moveTo>
                    <a:pt x="291" y="1100"/>
                  </a:moveTo>
                  <a:lnTo>
                    <a:pt x="1099" y="1100"/>
                  </a:lnTo>
                  <a:lnTo>
                    <a:pt x="1099" y="291"/>
                  </a:lnTo>
                  <a:moveTo>
                    <a:pt x="1099" y="1100"/>
                  </a:moveTo>
                  <a:lnTo>
                    <a:pt x="0" y="0"/>
                  </a:lnTo>
                </a:path>
              </a:pathLst>
            </a:custGeom>
            <a:grpFill/>
            <a:ln w="1270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93" name="Group 92">
            <a:extLst>
              <a:ext uri="{FF2B5EF4-FFF2-40B4-BE49-F238E27FC236}">
                <a16:creationId xmlns:a16="http://schemas.microsoft.com/office/drawing/2014/main" id="{FD316AA3-19A9-42FA-8AAB-F3758407BD09}"/>
              </a:ext>
            </a:extLst>
          </p:cNvPr>
          <p:cNvGrpSpPr/>
          <p:nvPr/>
        </p:nvGrpSpPr>
        <p:grpSpPr>
          <a:xfrm>
            <a:off x="9571687" y="2353818"/>
            <a:ext cx="2391751" cy="3241740"/>
            <a:chOff x="9571688" y="2353818"/>
            <a:chExt cx="2391751" cy="3241740"/>
          </a:xfrm>
          <a:solidFill>
            <a:schemeClr val="tx2"/>
          </a:solidFill>
        </p:grpSpPr>
        <p:grpSp>
          <p:nvGrpSpPr>
            <p:cNvPr id="94" name="Group 93">
              <a:extLst>
                <a:ext uri="{FF2B5EF4-FFF2-40B4-BE49-F238E27FC236}">
                  <a16:creationId xmlns:a16="http://schemas.microsoft.com/office/drawing/2014/main" id="{977C835F-68EE-4491-9370-AD6B93543529}"/>
                </a:ext>
              </a:extLst>
            </p:cNvPr>
            <p:cNvGrpSpPr/>
            <p:nvPr/>
          </p:nvGrpSpPr>
          <p:grpSpPr>
            <a:xfrm>
              <a:off x="11310201" y="2353818"/>
              <a:ext cx="653238" cy="3241740"/>
              <a:chOff x="12076928" y="2353818"/>
              <a:chExt cx="653238" cy="3241740"/>
            </a:xfrm>
            <a:grpFill/>
          </p:grpSpPr>
          <p:sp>
            <p:nvSpPr>
              <p:cNvPr id="107" name="Rectangle 106">
                <a:extLst>
                  <a:ext uri="{FF2B5EF4-FFF2-40B4-BE49-F238E27FC236}">
                    <a16:creationId xmlns:a16="http://schemas.microsoft.com/office/drawing/2014/main" id="{019D642A-52B1-41AF-B289-568D576B1625}"/>
                  </a:ext>
                </a:extLst>
              </p:cNvPr>
              <p:cNvSpPr/>
              <p:nvPr/>
            </p:nvSpPr>
            <p:spPr bwMode="auto">
              <a:xfrm>
                <a:off x="12076928" y="235381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8" name="Rectangle 107">
                <a:extLst>
                  <a:ext uri="{FF2B5EF4-FFF2-40B4-BE49-F238E27FC236}">
                    <a16:creationId xmlns:a16="http://schemas.microsoft.com/office/drawing/2014/main" id="{C22FF296-1C13-424A-877D-765717B945FD}"/>
                  </a:ext>
                </a:extLst>
              </p:cNvPr>
              <p:cNvSpPr/>
              <p:nvPr/>
            </p:nvSpPr>
            <p:spPr bwMode="auto">
              <a:xfrm>
                <a:off x="12076928" y="3049506"/>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28" name="Rectangle 127">
                <a:extLst>
                  <a:ext uri="{FF2B5EF4-FFF2-40B4-BE49-F238E27FC236}">
                    <a16:creationId xmlns:a16="http://schemas.microsoft.com/office/drawing/2014/main" id="{24498DD1-3C59-4026-90A6-E26C2E5BFD1C}"/>
                  </a:ext>
                </a:extLst>
              </p:cNvPr>
              <p:cNvSpPr/>
              <p:nvPr/>
            </p:nvSpPr>
            <p:spPr bwMode="auto">
              <a:xfrm>
                <a:off x="12076928" y="3745193"/>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29" name="Rectangle 128">
                <a:extLst>
                  <a:ext uri="{FF2B5EF4-FFF2-40B4-BE49-F238E27FC236}">
                    <a16:creationId xmlns:a16="http://schemas.microsoft.com/office/drawing/2014/main" id="{DFA15762-E962-4C98-A7F3-FCA2BC38D0D0}"/>
                  </a:ext>
                </a:extLst>
              </p:cNvPr>
              <p:cNvSpPr/>
              <p:nvPr/>
            </p:nvSpPr>
            <p:spPr bwMode="auto">
              <a:xfrm>
                <a:off x="12076928" y="4440881"/>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30" name="Rectangle 129">
                <a:extLst>
                  <a:ext uri="{FF2B5EF4-FFF2-40B4-BE49-F238E27FC236}">
                    <a16:creationId xmlns:a16="http://schemas.microsoft.com/office/drawing/2014/main" id="{340D374C-A398-48E7-9830-A0FCC1E94E77}"/>
                  </a:ext>
                </a:extLst>
              </p:cNvPr>
              <p:cNvSpPr/>
              <p:nvPr/>
            </p:nvSpPr>
            <p:spPr bwMode="auto">
              <a:xfrm>
                <a:off x="12076928" y="513656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grpSp>
          <p:nvGrpSpPr>
            <p:cNvPr id="95" name="Group 94">
              <a:extLst>
                <a:ext uri="{FF2B5EF4-FFF2-40B4-BE49-F238E27FC236}">
                  <a16:creationId xmlns:a16="http://schemas.microsoft.com/office/drawing/2014/main" id="{07B89E3D-C38A-4B20-B033-852F0FD39555}"/>
                </a:ext>
              </a:extLst>
            </p:cNvPr>
            <p:cNvGrpSpPr/>
            <p:nvPr/>
          </p:nvGrpSpPr>
          <p:grpSpPr>
            <a:xfrm>
              <a:off x="10440944" y="2353818"/>
              <a:ext cx="653238" cy="3241740"/>
              <a:chOff x="12076928" y="2353818"/>
              <a:chExt cx="653238" cy="3241740"/>
            </a:xfrm>
            <a:grpFill/>
          </p:grpSpPr>
          <p:sp>
            <p:nvSpPr>
              <p:cNvPr id="102" name="Rectangle 101">
                <a:extLst>
                  <a:ext uri="{FF2B5EF4-FFF2-40B4-BE49-F238E27FC236}">
                    <a16:creationId xmlns:a16="http://schemas.microsoft.com/office/drawing/2014/main" id="{C1D3738B-9C16-41D8-A676-3993C5351106}"/>
                  </a:ext>
                </a:extLst>
              </p:cNvPr>
              <p:cNvSpPr/>
              <p:nvPr/>
            </p:nvSpPr>
            <p:spPr bwMode="auto">
              <a:xfrm>
                <a:off x="12076928" y="235381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3" name="Rectangle 102">
                <a:extLst>
                  <a:ext uri="{FF2B5EF4-FFF2-40B4-BE49-F238E27FC236}">
                    <a16:creationId xmlns:a16="http://schemas.microsoft.com/office/drawing/2014/main" id="{B1A7BF7F-84E6-40B6-A7EC-29EA87D247DC}"/>
                  </a:ext>
                </a:extLst>
              </p:cNvPr>
              <p:cNvSpPr/>
              <p:nvPr/>
            </p:nvSpPr>
            <p:spPr bwMode="auto">
              <a:xfrm>
                <a:off x="12076928" y="3049506"/>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4" name="Rectangle 103">
                <a:extLst>
                  <a:ext uri="{FF2B5EF4-FFF2-40B4-BE49-F238E27FC236}">
                    <a16:creationId xmlns:a16="http://schemas.microsoft.com/office/drawing/2014/main" id="{9273ABB3-4EA8-4BF1-9A20-E110EC58AB5C}"/>
                  </a:ext>
                </a:extLst>
              </p:cNvPr>
              <p:cNvSpPr/>
              <p:nvPr/>
            </p:nvSpPr>
            <p:spPr bwMode="auto">
              <a:xfrm>
                <a:off x="12076928" y="3745193"/>
                <a:ext cx="653238" cy="4589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5" name="Rectangle 104">
                <a:extLst>
                  <a:ext uri="{FF2B5EF4-FFF2-40B4-BE49-F238E27FC236}">
                    <a16:creationId xmlns:a16="http://schemas.microsoft.com/office/drawing/2014/main" id="{CAEC7D98-1785-4AA8-ACBA-2803A5D92604}"/>
                  </a:ext>
                </a:extLst>
              </p:cNvPr>
              <p:cNvSpPr/>
              <p:nvPr/>
            </p:nvSpPr>
            <p:spPr bwMode="auto">
              <a:xfrm>
                <a:off x="12076928" y="4440881"/>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6" name="Rectangle 105">
                <a:extLst>
                  <a:ext uri="{FF2B5EF4-FFF2-40B4-BE49-F238E27FC236}">
                    <a16:creationId xmlns:a16="http://schemas.microsoft.com/office/drawing/2014/main" id="{27582DD6-E929-4B0D-A601-1A9083C5F771}"/>
                  </a:ext>
                </a:extLst>
              </p:cNvPr>
              <p:cNvSpPr/>
              <p:nvPr/>
            </p:nvSpPr>
            <p:spPr bwMode="auto">
              <a:xfrm>
                <a:off x="12076928" y="513656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grpSp>
          <p:nvGrpSpPr>
            <p:cNvPr id="96" name="Group 95">
              <a:extLst>
                <a:ext uri="{FF2B5EF4-FFF2-40B4-BE49-F238E27FC236}">
                  <a16:creationId xmlns:a16="http://schemas.microsoft.com/office/drawing/2014/main" id="{F192391C-0131-4AD8-988A-96634C4F150E}"/>
                </a:ext>
              </a:extLst>
            </p:cNvPr>
            <p:cNvGrpSpPr/>
            <p:nvPr/>
          </p:nvGrpSpPr>
          <p:grpSpPr>
            <a:xfrm>
              <a:off x="9571688" y="2353818"/>
              <a:ext cx="653238" cy="3241740"/>
              <a:chOff x="12076928" y="2353818"/>
              <a:chExt cx="653238" cy="3241740"/>
            </a:xfrm>
            <a:grpFill/>
          </p:grpSpPr>
          <p:sp>
            <p:nvSpPr>
              <p:cNvPr id="97" name="Rectangle 96">
                <a:extLst>
                  <a:ext uri="{FF2B5EF4-FFF2-40B4-BE49-F238E27FC236}">
                    <a16:creationId xmlns:a16="http://schemas.microsoft.com/office/drawing/2014/main" id="{6B4F7ED2-6589-4C79-B565-4958E6ECE145}"/>
                  </a:ext>
                </a:extLst>
              </p:cNvPr>
              <p:cNvSpPr/>
              <p:nvPr/>
            </p:nvSpPr>
            <p:spPr bwMode="auto">
              <a:xfrm>
                <a:off x="12076928" y="235381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98" name="Rectangle 97">
                <a:extLst>
                  <a:ext uri="{FF2B5EF4-FFF2-40B4-BE49-F238E27FC236}">
                    <a16:creationId xmlns:a16="http://schemas.microsoft.com/office/drawing/2014/main" id="{527FA763-23A7-49C7-B1ED-B12087F71970}"/>
                  </a:ext>
                </a:extLst>
              </p:cNvPr>
              <p:cNvSpPr/>
              <p:nvPr/>
            </p:nvSpPr>
            <p:spPr bwMode="auto">
              <a:xfrm>
                <a:off x="12076928" y="3049506"/>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99" name="Rectangle 98">
                <a:extLst>
                  <a:ext uri="{FF2B5EF4-FFF2-40B4-BE49-F238E27FC236}">
                    <a16:creationId xmlns:a16="http://schemas.microsoft.com/office/drawing/2014/main" id="{1FA201D8-95C4-4E67-972E-68C9431637B3}"/>
                  </a:ext>
                </a:extLst>
              </p:cNvPr>
              <p:cNvSpPr/>
              <p:nvPr/>
            </p:nvSpPr>
            <p:spPr bwMode="auto">
              <a:xfrm>
                <a:off x="12076928" y="3745193"/>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0" name="Rectangle 99">
                <a:extLst>
                  <a:ext uri="{FF2B5EF4-FFF2-40B4-BE49-F238E27FC236}">
                    <a16:creationId xmlns:a16="http://schemas.microsoft.com/office/drawing/2014/main" id="{813107D5-145B-4F26-90D8-591D95FFBF2C}"/>
                  </a:ext>
                </a:extLst>
              </p:cNvPr>
              <p:cNvSpPr/>
              <p:nvPr/>
            </p:nvSpPr>
            <p:spPr bwMode="auto">
              <a:xfrm>
                <a:off x="12076928" y="4440881"/>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1" name="Rectangle 100">
                <a:extLst>
                  <a:ext uri="{FF2B5EF4-FFF2-40B4-BE49-F238E27FC236}">
                    <a16:creationId xmlns:a16="http://schemas.microsoft.com/office/drawing/2014/main" id="{ED195665-23B6-4D98-A84B-5BF1D2F02772}"/>
                  </a:ext>
                </a:extLst>
              </p:cNvPr>
              <p:cNvSpPr/>
              <p:nvPr/>
            </p:nvSpPr>
            <p:spPr bwMode="auto">
              <a:xfrm>
                <a:off x="12076928" y="513656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grpSp>
      <p:sp>
        <p:nvSpPr>
          <p:cNvPr id="155" name="Freeform: Shape 154">
            <a:extLst>
              <a:ext uri="{FF2B5EF4-FFF2-40B4-BE49-F238E27FC236}">
                <a16:creationId xmlns:a16="http://schemas.microsoft.com/office/drawing/2014/main" id="{EF783045-44B2-41D9-B7F6-6239D9773C13}"/>
              </a:ext>
            </a:extLst>
          </p:cNvPr>
          <p:cNvSpPr/>
          <p:nvPr/>
        </p:nvSpPr>
        <p:spPr bwMode="auto">
          <a:xfrm>
            <a:off x="9571687" y="2353818"/>
            <a:ext cx="2391751" cy="3241740"/>
          </a:xfrm>
          <a:custGeom>
            <a:avLst/>
            <a:gdLst>
              <a:gd name="connsiteX0" fmla="*/ 1738513 w 2391751"/>
              <a:gd name="connsiteY0" fmla="*/ 2782750 h 3241740"/>
              <a:gd name="connsiteX1" fmla="*/ 2391751 w 2391751"/>
              <a:gd name="connsiteY1" fmla="*/ 2782750 h 3241740"/>
              <a:gd name="connsiteX2" fmla="*/ 2391751 w 2391751"/>
              <a:gd name="connsiteY2" fmla="*/ 3241740 h 3241740"/>
              <a:gd name="connsiteX3" fmla="*/ 1738513 w 2391751"/>
              <a:gd name="connsiteY3" fmla="*/ 3241740 h 3241740"/>
              <a:gd name="connsiteX4" fmla="*/ 869256 w 2391751"/>
              <a:gd name="connsiteY4" fmla="*/ 2782750 h 3241740"/>
              <a:gd name="connsiteX5" fmla="*/ 1522494 w 2391751"/>
              <a:gd name="connsiteY5" fmla="*/ 2782750 h 3241740"/>
              <a:gd name="connsiteX6" fmla="*/ 1522494 w 2391751"/>
              <a:gd name="connsiteY6" fmla="*/ 3241740 h 3241740"/>
              <a:gd name="connsiteX7" fmla="*/ 869256 w 2391751"/>
              <a:gd name="connsiteY7" fmla="*/ 3241740 h 3241740"/>
              <a:gd name="connsiteX8" fmla="*/ 0 w 2391751"/>
              <a:gd name="connsiteY8" fmla="*/ 2782750 h 3241740"/>
              <a:gd name="connsiteX9" fmla="*/ 653238 w 2391751"/>
              <a:gd name="connsiteY9" fmla="*/ 2782750 h 3241740"/>
              <a:gd name="connsiteX10" fmla="*/ 653238 w 2391751"/>
              <a:gd name="connsiteY10" fmla="*/ 3241740 h 3241740"/>
              <a:gd name="connsiteX11" fmla="*/ 0 w 2391751"/>
              <a:gd name="connsiteY11" fmla="*/ 3241740 h 3241740"/>
              <a:gd name="connsiteX12" fmla="*/ 1738513 w 2391751"/>
              <a:gd name="connsiteY12" fmla="*/ 2087063 h 3241740"/>
              <a:gd name="connsiteX13" fmla="*/ 2391751 w 2391751"/>
              <a:gd name="connsiteY13" fmla="*/ 2087063 h 3241740"/>
              <a:gd name="connsiteX14" fmla="*/ 2391751 w 2391751"/>
              <a:gd name="connsiteY14" fmla="*/ 2546053 h 3241740"/>
              <a:gd name="connsiteX15" fmla="*/ 1738513 w 2391751"/>
              <a:gd name="connsiteY15" fmla="*/ 2546053 h 3241740"/>
              <a:gd name="connsiteX16" fmla="*/ 869256 w 2391751"/>
              <a:gd name="connsiteY16" fmla="*/ 2087063 h 3241740"/>
              <a:gd name="connsiteX17" fmla="*/ 1522494 w 2391751"/>
              <a:gd name="connsiteY17" fmla="*/ 2087063 h 3241740"/>
              <a:gd name="connsiteX18" fmla="*/ 1522494 w 2391751"/>
              <a:gd name="connsiteY18" fmla="*/ 2546053 h 3241740"/>
              <a:gd name="connsiteX19" fmla="*/ 869256 w 2391751"/>
              <a:gd name="connsiteY19" fmla="*/ 2546053 h 3241740"/>
              <a:gd name="connsiteX20" fmla="*/ 0 w 2391751"/>
              <a:gd name="connsiteY20" fmla="*/ 2087063 h 3241740"/>
              <a:gd name="connsiteX21" fmla="*/ 653238 w 2391751"/>
              <a:gd name="connsiteY21" fmla="*/ 2087063 h 3241740"/>
              <a:gd name="connsiteX22" fmla="*/ 653238 w 2391751"/>
              <a:gd name="connsiteY22" fmla="*/ 2546053 h 3241740"/>
              <a:gd name="connsiteX23" fmla="*/ 0 w 2391751"/>
              <a:gd name="connsiteY23" fmla="*/ 2546053 h 3241740"/>
              <a:gd name="connsiteX24" fmla="*/ 1738513 w 2391751"/>
              <a:gd name="connsiteY24" fmla="*/ 1391375 h 3241740"/>
              <a:gd name="connsiteX25" fmla="*/ 2391751 w 2391751"/>
              <a:gd name="connsiteY25" fmla="*/ 1391375 h 3241740"/>
              <a:gd name="connsiteX26" fmla="*/ 2391751 w 2391751"/>
              <a:gd name="connsiteY26" fmla="*/ 1850365 h 3241740"/>
              <a:gd name="connsiteX27" fmla="*/ 1738513 w 2391751"/>
              <a:gd name="connsiteY27" fmla="*/ 1850365 h 3241740"/>
              <a:gd name="connsiteX28" fmla="*/ 869256 w 2391751"/>
              <a:gd name="connsiteY28" fmla="*/ 1391375 h 3241740"/>
              <a:gd name="connsiteX29" fmla="*/ 1522494 w 2391751"/>
              <a:gd name="connsiteY29" fmla="*/ 1391375 h 3241740"/>
              <a:gd name="connsiteX30" fmla="*/ 1522494 w 2391751"/>
              <a:gd name="connsiteY30" fmla="*/ 1850365 h 3241740"/>
              <a:gd name="connsiteX31" fmla="*/ 869256 w 2391751"/>
              <a:gd name="connsiteY31" fmla="*/ 1850365 h 3241740"/>
              <a:gd name="connsiteX32" fmla="*/ 0 w 2391751"/>
              <a:gd name="connsiteY32" fmla="*/ 1391375 h 3241740"/>
              <a:gd name="connsiteX33" fmla="*/ 653238 w 2391751"/>
              <a:gd name="connsiteY33" fmla="*/ 1391375 h 3241740"/>
              <a:gd name="connsiteX34" fmla="*/ 653238 w 2391751"/>
              <a:gd name="connsiteY34" fmla="*/ 1850365 h 3241740"/>
              <a:gd name="connsiteX35" fmla="*/ 0 w 2391751"/>
              <a:gd name="connsiteY35" fmla="*/ 1850365 h 3241740"/>
              <a:gd name="connsiteX36" fmla="*/ 1738513 w 2391751"/>
              <a:gd name="connsiteY36" fmla="*/ 695688 h 3241740"/>
              <a:gd name="connsiteX37" fmla="*/ 2391751 w 2391751"/>
              <a:gd name="connsiteY37" fmla="*/ 695688 h 3241740"/>
              <a:gd name="connsiteX38" fmla="*/ 2391751 w 2391751"/>
              <a:gd name="connsiteY38" fmla="*/ 1154678 h 3241740"/>
              <a:gd name="connsiteX39" fmla="*/ 1738513 w 2391751"/>
              <a:gd name="connsiteY39" fmla="*/ 1154678 h 3241740"/>
              <a:gd name="connsiteX40" fmla="*/ 869256 w 2391751"/>
              <a:gd name="connsiteY40" fmla="*/ 695688 h 3241740"/>
              <a:gd name="connsiteX41" fmla="*/ 1522494 w 2391751"/>
              <a:gd name="connsiteY41" fmla="*/ 695688 h 3241740"/>
              <a:gd name="connsiteX42" fmla="*/ 1522494 w 2391751"/>
              <a:gd name="connsiteY42" fmla="*/ 1154678 h 3241740"/>
              <a:gd name="connsiteX43" fmla="*/ 869256 w 2391751"/>
              <a:gd name="connsiteY43" fmla="*/ 1154678 h 3241740"/>
              <a:gd name="connsiteX44" fmla="*/ 0 w 2391751"/>
              <a:gd name="connsiteY44" fmla="*/ 695688 h 3241740"/>
              <a:gd name="connsiteX45" fmla="*/ 653238 w 2391751"/>
              <a:gd name="connsiteY45" fmla="*/ 695688 h 3241740"/>
              <a:gd name="connsiteX46" fmla="*/ 653238 w 2391751"/>
              <a:gd name="connsiteY46" fmla="*/ 1154678 h 3241740"/>
              <a:gd name="connsiteX47" fmla="*/ 0 w 2391751"/>
              <a:gd name="connsiteY47" fmla="*/ 1154678 h 3241740"/>
              <a:gd name="connsiteX48" fmla="*/ 1738513 w 2391751"/>
              <a:gd name="connsiteY48" fmla="*/ 0 h 3241740"/>
              <a:gd name="connsiteX49" fmla="*/ 2391751 w 2391751"/>
              <a:gd name="connsiteY49" fmla="*/ 0 h 3241740"/>
              <a:gd name="connsiteX50" fmla="*/ 2391751 w 2391751"/>
              <a:gd name="connsiteY50" fmla="*/ 458990 h 3241740"/>
              <a:gd name="connsiteX51" fmla="*/ 1738513 w 2391751"/>
              <a:gd name="connsiteY51" fmla="*/ 458990 h 3241740"/>
              <a:gd name="connsiteX52" fmla="*/ 869256 w 2391751"/>
              <a:gd name="connsiteY52" fmla="*/ 0 h 3241740"/>
              <a:gd name="connsiteX53" fmla="*/ 1522494 w 2391751"/>
              <a:gd name="connsiteY53" fmla="*/ 0 h 3241740"/>
              <a:gd name="connsiteX54" fmla="*/ 1522494 w 2391751"/>
              <a:gd name="connsiteY54" fmla="*/ 458990 h 3241740"/>
              <a:gd name="connsiteX55" fmla="*/ 869256 w 2391751"/>
              <a:gd name="connsiteY55" fmla="*/ 458990 h 3241740"/>
              <a:gd name="connsiteX56" fmla="*/ 0 w 2391751"/>
              <a:gd name="connsiteY56" fmla="*/ 0 h 3241740"/>
              <a:gd name="connsiteX57" fmla="*/ 653238 w 2391751"/>
              <a:gd name="connsiteY57" fmla="*/ 0 h 3241740"/>
              <a:gd name="connsiteX58" fmla="*/ 653238 w 2391751"/>
              <a:gd name="connsiteY58" fmla="*/ 458990 h 3241740"/>
              <a:gd name="connsiteX59" fmla="*/ 0 w 2391751"/>
              <a:gd name="connsiteY59" fmla="*/ 458990 h 324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391751" h="3241740">
                <a:moveTo>
                  <a:pt x="1738513" y="2782750"/>
                </a:moveTo>
                <a:lnTo>
                  <a:pt x="2391751" y="2782750"/>
                </a:lnTo>
                <a:lnTo>
                  <a:pt x="2391751" y="3241740"/>
                </a:lnTo>
                <a:lnTo>
                  <a:pt x="1738513" y="3241740"/>
                </a:lnTo>
                <a:close/>
                <a:moveTo>
                  <a:pt x="869256" y="2782750"/>
                </a:moveTo>
                <a:lnTo>
                  <a:pt x="1522494" y="2782750"/>
                </a:lnTo>
                <a:lnTo>
                  <a:pt x="1522494" y="3241740"/>
                </a:lnTo>
                <a:lnTo>
                  <a:pt x="869256" y="3241740"/>
                </a:lnTo>
                <a:close/>
                <a:moveTo>
                  <a:pt x="0" y="2782750"/>
                </a:moveTo>
                <a:lnTo>
                  <a:pt x="653238" y="2782750"/>
                </a:lnTo>
                <a:lnTo>
                  <a:pt x="653238" y="3241740"/>
                </a:lnTo>
                <a:lnTo>
                  <a:pt x="0" y="3241740"/>
                </a:lnTo>
                <a:close/>
                <a:moveTo>
                  <a:pt x="1738513" y="2087063"/>
                </a:moveTo>
                <a:lnTo>
                  <a:pt x="2391751" y="2087063"/>
                </a:lnTo>
                <a:lnTo>
                  <a:pt x="2391751" y="2546053"/>
                </a:lnTo>
                <a:lnTo>
                  <a:pt x="1738513" y="2546053"/>
                </a:lnTo>
                <a:close/>
                <a:moveTo>
                  <a:pt x="869256" y="2087063"/>
                </a:moveTo>
                <a:lnTo>
                  <a:pt x="1522494" y="2087063"/>
                </a:lnTo>
                <a:lnTo>
                  <a:pt x="1522494" y="2546053"/>
                </a:lnTo>
                <a:lnTo>
                  <a:pt x="869256" y="2546053"/>
                </a:lnTo>
                <a:close/>
                <a:moveTo>
                  <a:pt x="0" y="2087063"/>
                </a:moveTo>
                <a:lnTo>
                  <a:pt x="653238" y="2087063"/>
                </a:lnTo>
                <a:lnTo>
                  <a:pt x="653238" y="2546053"/>
                </a:lnTo>
                <a:lnTo>
                  <a:pt x="0" y="2546053"/>
                </a:lnTo>
                <a:close/>
                <a:moveTo>
                  <a:pt x="1738513" y="1391375"/>
                </a:moveTo>
                <a:lnTo>
                  <a:pt x="2391751" y="1391375"/>
                </a:lnTo>
                <a:lnTo>
                  <a:pt x="2391751" y="1850365"/>
                </a:lnTo>
                <a:lnTo>
                  <a:pt x="1738513" y="1850365"/>
                </a:lnTo>
                <a:close/>
                <a:moveTo>
                  <a:pt x="869256" y="1391375"/>
                </a:moveTo>
                <a:lnTo>
                  <a:pt x="1522494" y="1391375"/>
                </a:lnTo>
                <a:lnTo>
                  <a:pt x="1522494" y="1850365"/>
                </a:lnTo>
                <a:lnTo>
                  <a:pt x="869256" y="1850365"/>
                </a:lnTo>
                <a:close/>
                <a:moveTo>
                  <a:pt x="0" y="1391375"/>
                </a:moveTo>
                <a:lnTo>
                  <a:pt x="653238" y="1391375"/>
                </a:lnTo>
                <a:lnTo>
                  <a:pt x="653238" y="1850365"/>
                </a:lnTo>
                <a:lnTo>
                  <a:pt x="0" y="1850365"/>
                </a:lnTo>
                <a:close/>
                <a:moveTo>
                  <a:pt x="1738513" y="695688"/>
                </a:moveTo>
                <a:lnTo>
                  <a:pt x="2391751" y="695688"/>
                </a:lnTo>
                <a:lnTo>
                  <a:pt x="2391751" y="1154678"/>
                </a:lnTo>
                <a:lnTo>
                  <a:pt x="1738513" y="1154678"/>
                </a:lnTo>
                <a:close/>
                <a:moveTo>
                  <a:pt x="869256" y="695688"/>
                </a:moveTo>
                <a:lnTo>
                  <a:pt x="1522494" y="695688"/>
                </a:lnTo>
                <a:lnTo>
                  <a:pt x="1522494" y="1154678"/>
                </a:lnTo>
                <a:lnTo>
                  <a:pt x="869256" y="1154678"/>
                </a:lnTo>
                <a:close/>
                <a:moveTo>
                  <a:pt x="0" y="695688"/>
                </a:moveTo>
                <a:lnTo>
                  <a:pt x="653238" y="695688"/>
                </a:lnTo>
                <a:lnTo>
                  <a:pt x="653238" y="1154678"/>
                </a:lnTo>
                <a:lnTo>
                  <a:pt x="0" y="1154678"/>
                </a:lnTo>
                <a:close/>
                <a:moveTo>
                  <a:pt x="1738513" y="0"/>
                </a:moveTo>
                <a:lnTo>
                  <a:pt x="2391751" y="0"/>
                </a:lnTo>
                <a:lnTo>
                  <a:pt x="2391751" y="458990"/>
                </a:lnTo>
                <a:lnTo>
                  <a:pt x="1738513" y="458990"/>
                </a:lnTo>
                <a:close/>
                <a:moveTo>
                  <a:pt x="869256" y="0"/>
                </a:moveTo>
                <a:lnTo>
                  <a:pt x="1522494" y="0"/>
                </a:lnTo>
                <a:lnTo>
                  <a:pt x="1522494" y="458990"/>
                </a:lnTo>
                <a:lnTo>
                  <a:pt x="869256" y="458990"/>
                </a:lnTo>
                <a:close/>
                <a:moveTo>
                  <a:pt x="0" y="0"/>
                </a:moveTo>
                <a:lnTo>
                  <a:pt x="653238" y="0"/>
                </a:lnTo>
                <a:lnTo>
                  <a:pt x="653238" y="458990"/>
                </a:lnTo>
                <a:lnTo>
                  <a:pt x="0" y="45899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Tree>
    <p:extLst>
      <p:ext uri="{BB962C8B-B14F-4D97-AF65-F5344CB8AC3E}">
        <p14:creationId xmlns:p14="http://schemas.microsoft.com/office/powerpoint/2010/main" val="1464545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500"/>
                                  </p:stCondLst>
                                  <p:childTnLst>
                                    <p:animEffect transition="out" filter="fade">
                                      <p:cBhvr>
                                        <p:cTn id="6" dur="500"/>
                                        <p:tgtEl>
                                          <p:spTgt spid="93"/>
                                        </p:tgtEl>
                                      </p:cBhvr>
                                    </p:animEffect>
                                    <p:set>
                                      <p:cBhvr>
                                        <p:cTn id="7" dur="1" fill="hold">
                                          <p:stCondLst>
                                            <p:cond delay="499"/>
                                          </p:stCondLst>
                                        </p:cTn>
                                        <p:tgtEl>
                                          <p:spTgt spid="93"/>
                                        </p:tgtEl>
                                        <p:attrNameLst>
                                          <p:attrName>style.visibility</p:attrName>
                                        </p:attrNameLst>
                                      </p:cBhvr>
                                      <p:to>
                                        <p:strVal val="hidden"/>
                                      </p:to>
                                    </p:set>
                                  </p:childTnLst>
                                </p:cTn>
                              </p:par>
                              <p:par>
                                <p:cTn id="8" presetID="10" presetClass="entr" presetSubtype="0" fill="hold" grpId="2" nodeType="withEffect">
                                  <p:stCondLst>
                                    <p:cond delay="500"/>
                                  </p:stCondLst>
                                  <p:childTnLst>
                                    <p:set>
                                      <p:cBhvr>
                                        <p:cTn id="9" dur="1" fill="hold">
                                          <p:stCondLst>
                                            <p:cond delay="0"/>
                                          </p:stCondLst>
                                        </p:cTn>
                                        <p:tgtEl>
                                          <p:spTgt spid="155"/>
                                        </p:tgtEl>
                                        <p:attrNameLst>
                                          <p:attrName>style.visibility</p:attrName>
                                        </p:attrNameLst>
                                      </p:cBhvr>
                                      <p:to>
                                        <p:strVal val="visible"/>
                                      </p:to>
                                    </p:set>
                                    <p:animEffect transition="in" filter="fade">
                                      <p:cBhvr>
                                        <p:cTn id="10" dur="500"/>
                                        <p:tgtEl>
                                          <p:spTgt spid="155"/>
                                        </p:tgtEl>
                                      </p:cBhvr>
                                    </p:animEffect>
                                  </p:childTnLst>
                                </p:cTn>
                              </p:par>
                            </p:childTnLst>
                          </p:cTn>
                        </p:par>
                        <p:par>
                          <p:cTn id="11" fill="hold">
                            <p:stCondLst>
                              <p:cond delay="1000"/>
                            </p:stCondLst>
                            <p:childTnLst>
                              <p:par>
                                <p:cTn id="12" presetID="42" presetClass="path" presetSubtype="0" accel="50000" decel="50000" fill="hold" grpId="0" nodeType="afterEffect">
                                  <p:stCondLst>
                                    <p:cond delay="0"/>
                                  </p:stCondLst>
                                  <p:childTnLst>
                                    <p:animMotion origin="layout" path="M -2.91667E-6 3.7037E-7 L -0.38307 0.05301 " pathEditMode="relative" rAng="0" ptsTypes="AA">
                                      <p:cBhvr>
                                        <p:cTn id="13" dur="1500" fill="hold"/>
                                        <p:tgtEl>
                                          <p:spTgt spid="155"/>
                                        </p:tgtEl>
                                        <p:attrNameLst>
                                          <p:attrName>ppt_x</p:attrName>
                                          <p:attrName>ppt_y</p:attrName>
                                        </p:attrNameLst>
                                      </p:cBhvr>
                                      <p:rCtr x="-19154" y="2639"/>
                                    </p:animMotion>
                                  </p:childTnLst>
                                </p:cTn>
                              </p:par>
                              <p:par>
                                <p:cTn id="14" presetID="10" presetClass="exit" presetSubtype="0" fill="hold" grpId="1" nodeType="withEffect">
                                  <p:stCondLst>
                                    <p:cond delay="1000"/>
                                  </p:stCondLst>
                                  <p:childTnLst>
                                    <p:animEffect transition="out" filter="fade">
                                      <p:cBhvr>
                                        <p:cTn id="15" dur="500"/>
                                        <p:tgtEl>
                                          <p:spTgt spid="155"/>
                                        </p:tgtEl>
                                      </p:cBhvr>
                                    </p:animEffect>
                                    <p:set>
                                      <p:cBhvr>
                                        <p:cTn id="16" dur="1" fill="hold">
                                          <p:stCondLst>
                                            <p:cond delay="499"/>
                                          </p:stCondLst>
                                        </p:cTn>
                                        <p:tgtEl>
                                          <p:spTgt spid="155"/>
                                        </p:tgtEl>
                                        <p:attrNameLst>
                                          <p:attrName>style.visibility</p:attrName>
                                        </p:attrNameLst>
                                      </p:cBhvr>
                                      <p:to>
                                        <p:strVal val="hidden"/>
                                      </p:to>
                                    </p:set>
                                  </p:childTnLst>
                                </p:cTn>
                              </p:par>
                              <p:par>
                                <p:cTn id="17" presetID="6" presetClass="emph" presetSubtype="0" fill="hold" grpId="3" nodeType="withEffect">
                                  <p:stCondLst>
                                    <p:cond delay="250"/>
                                  </p:stCondLst>
                                  <p:childTnLst>
                                    <p:animScale>
                                      <p:cBhvr>
                                        <p:cTn id="18" dur="1250" fill="hold"/>
                                        <p:tgtEl>
                                          <p:spTgt spid="155"/>
                                        </p:tgtEl>
                                      </p:cBhvr>
                                      <p:by x="115000" y="100000"/>
                                    </p:animScale>
                                  </p:childTnLst>
                                </p:cTn>
                              </p:par>
                              <p:par>
                                <p:cTn id="19" presetID="10" presetClass="entr" presetSubtype="0" fill="hold" grpId="0" nodeType="withEffect">
                                  <p:stCondLst>
                                    <p:cond delay="75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750"/>
                                        <p:tgtEl>
                                          <p:spTgt spid="18"/>
                                        </p:tgtEl>
                                      </p:cBhvr>
                                    </p:animEffect>
                                  </p:childTnLst>
                                </p:cTn>
                              </p:par>
                              <p:par>
                                <p:cTn id="22" presetID="10" presetClass="entr" presetSubtype="0" fill="hold" grpId="0" nodeType="withEffect">
                                  <p:stCondLst>
                                    <p:cond delay="750"/>
                                  </p:stCondLst>
                                  <p:childTnLst>
                                    <p:set>
                                      <p:cBhvr>
                                        <p:cTn id="23" dur="1" fill="hold">
                                          <p:stCondLst>
                                            <p:cond delay="0"/>
                                          </p:stCondLst>
                                        </p:cTn>
                                        <p:tgtEl>
                                          <p:spTgt spid="196"/>
                                        </p:tgtEl>
                                        <p:attrNameLst>
                                          <p:attrName>style.visibility</p:attrName>
                                        </p:attrNameLst>
                                      </p:cBhvr>
                                      <p:to>
                                        <p:strVal val="visible"/>
                                      </p:to>
                                    </p:set>
                                    <p:animEffect transition="in" filter="fade">
                                      <p:cBhvr>
                                        <p:cTn id="24" dur="750"/>
                                        <p:tgtEl>
                                          <p:spTgt spid="196"/>
                                        </p:tgtEl>
                                      </p:cBhvr>
                                    </p:animEffect>
                                  </p:childTnLst>
                                </p:cTn>
                              </p:par>
                              <p:par>
                                <p:cTn id="25" presetID="10" presetClass="entr" presetSubtype="0" fill="hold" grpId="0" nodeType="withEffect">
                                  <p:stCondLst>
                                    <p:cond delay="75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750"/>
                                        <p:tgtEl>
                                          <p:spTgt spid="5"/>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750"/>
                                        <p:tgtEl>
                                          <p:spTgt spid="69"/>
                                        </p:tgtEl>
                                      </p:cBhvr>
                                    </p:animEffect>
                                  </p:childTnLst>
                                </p:cTn>
                              </p:par>
                              <p:par>
                                <p:cTn id="31" presetID="10" presetClass="entr" presetSubtype="0" fill="hold" nodeType="withEffect">
                                  <p:stCondLst>
                                    <p:cond delay="75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750"/>
                                        <p:tgtEl>
                                          <p:spTgt spid="2"/>
                                        </p:tgtEl>
                                      </p:cBhvr>
                                    </p:animEffect>
                                  </p:childTnLst>
                                </p:cTn>
                              </p:par>
                              <p:par>
                                <p:cTn id="34" presetID="10" presetClass="entr" presetSubtype="0" fill="hold" grpId="0" nodeType="withEffect">
                                  <p:stCondLst>
                                    <p:cond delay="750"/>
                                  </p:stCondLst>
                                  <p:childTnLst>
                                    <p:set>
                                      <p:cBhvr>
                                        <p:cTn id="35" dur="1" fill="hold">
                                          <p:stCondLst>
                                            <p:cond delay="0"/>
                                          </p:stCondLst>
                                        </p:cTn>
                                        <p:tgtEl>
                                          <p:spTgt spid="147"/>
                                        </p:tgtEl>
                                        <p:attrNameLst>
                                          <p:attrName>style.visibility</p:attrName>
                                        </p:attrNameLst>
                                      </p:cBhvr>
                                      <p:to>
                                        <p:strVal val="visible"/>
                                      </p:to>
                                    </p:set>
                                    <p:animEffect transition="in" filter="fade">
                                      <p:cBhvr>
                                        <p:cTn id="36" dur="750"/>
                                        <p:tgtEl>
                                          <p:spTgt spid="147"/>
                                        </p:tgtEl>
                                      </p:cBhvr>
                                    </p:animEffect>
                                  </p:childTnLst>
                                </p:cTn>
                              </p:par>
                              <p:par>
                                <p:cTn id="37" presetID="10" presetClass="entr" presetSubtype="0" fill="hold" grpId="0" nodeType="withEffect">
                                  <p:stCondLst>
                                    <p:cond delay="750"/>
                                  </p:stCondLst>
                                  <p:childTnLst>
                                    <p:set>
                                      <p:cBhvr>
                                        <p:cTn id="38" dur="1" fill="hold">
                                          <p:stCondLst>
                                            <p:cond delay="0"/>
                                          </p:stCondLst>
                                        </p:cTn>
                                        <p:tgtEl>
                                          <p:spTgt spid="148"/>
                                        </p:tgtEl>
                                        <p:attrNameLst>
                                          <p:attrName>style.visibility</p:attrName>
                                        </p:attrNameLst>
                                      </p:cBhvr>
                                      <p:to>
                                        <p:strVal val="visible"/>
                                      </p:to>
                                    </p:set>
                                    <p:animEffect transition="in" filter="fade">
                                      <p:cBhvr>
                                        <p:cTn id="39" dur="750"/>
                                        <p:tgtEl>
                                          <p:spTgt spid="148"/>
                                        </p:tgtEl>
                                      </p:cBhvr>
                                    </p:animEffect>
                                  </p:childTnLst>
                                </p:cTn>
                              </p:par>
                              <p:par>
                                <p:cTn id="40" presetID="10" presetClass="entr" presetSubtype="0" fill="hold" grpId="0" nodeType="withEffect">
                                  <p:stCondLst>
                                    <p:cond delay="750"/>
                                  </p:stCondLst>
                                  <p:childTnLst>
                                    <p:set>
                                      <p:cBhvr>
                                        <p:cTn id="41" dur="1" fill="hold">
                                          <p:stCondLst>
                                            <p:cond delay="0"/>
                                          </p:stCondLst>
                                        </p:cTn>
                                        <p:tgtEl>
                                          <p:spTgt spid="149"/>
                                        </p:tgtEl>
                                        <p:attrNameLst>
                                          <p:attrName>style.visibility</p:attrName>
                                        </p:attrNameLst>
                                      </p:cBhvr>
                                      <p:to>
                                        <p:strVal val="visible"/>
                                      </p:to>
                                    </p:set>
                                    <p:animEffect transition="in" filter="fade">
                                      <p:cBhvr>
                                        <p:cTn id="42" dur="750"/>
                                        <p:tgtEl>
                                          <p:spTgt spid="149"/>
                                        </p:tgtEl>
                                      </p:cBhvr>
                                    </p:animEffect>
                                  </p:childTnLst>
                                </p:cTn>
                              </p:par>
                              <p:par>
                                <p:cTn id="43" presetID="10" presetClass="entr" presetSubtype="0" fill="hold" grpId="0" nodeType="withEffect">
                                  <p:stCondLst>
                                    <p:cond delay="750"/>
                                  </p:stCondLst>
                                  <p:childTnLst>
                                    <p:set>
                                      <p:cBhvr>
                                        <p:cTn id="44" dur="1" fill="hold">
                                          <p:stCondLst>
                                            <p:cond delay="0"/>
                                          </p:stCondLst>
                                        </p:cTn>
                                        <p:tgtEl>
                                          <p:spTgt spid="150"/>
                                        </p:tgtEl>
                                        <p:attrNameLst>
                                          <p:attrName>style.visibility</p:attrName>
                                        </p:attrNameLst>
                                      </p:cBhvr>
                                      <p:to>
                                        <p:strVal val="visible"/>
                                      </p:to>
                                    </p:set>
                                    <p:animEffect transition="in" filter="fade">
                                      <p:cBhvr>
                                        <p:cTn id="45" dur="750"/>
                                        <p:tgtEl>
                                          <p:spTgt spid="150"/>
                                        </p:tgtEl>
                                      </p:cBhvr>
                                    </p:animEffect>
                                  </p:childTnLst>
                                </p:cTn>
                              </p:par>
                              <p:par>
                                <p:cTn id="46" presetID="10" presetClass="entr" presetSubtype="0" fill="hold" grpId="0" nodeType="withEffect">
                                  <p:stCondLst>
                                    <p:cond delay="75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750"/>
                                        <p:tgtEl>
                                          <p:spTgt spid="32"/>
                                        </p:tgtEl>
                                      </p:cBhvr>
                                    </p:animEffect>
                                  </p:childTnLst>
                                </p:cTn>
                              </p:par>
                              <p:par>
                                <p:cTn id="49" presetID="10" presetClass="entr" presetSubtype="0" fill="hold" nodeType="withEffect">
                                  <p:stCondLst>
                                    <p:cond delay="750"/>
                                  </p:stCondLst>
                                  <p:childTnLst>
                                    <p:set>
                                      <p:cBhvr>
                                        <p:cTn id="50" dur="1" fill="hold">
                                          <p:stCondLst>
                                            <p:cond delay="0"/>
                                          </p:stCondLst>
                                        </p:cTn>
                                        <p:tgtEl>
                                          <p:spTgt spid="109"/>
                                        </p:tgtEl>
                                        <p:attrNameLst>
                                          <p:attrName>style.visibility</p:attrName>
                                        </p:attrNameLst>
                                      </p:cBhvr>
                                      <p:to>
                                        <p:strVal val="visible"/>
                                      </p:to>
                                    </p:set>
                                    <p:animEffect transition="in" filter="fade">
                                      <p:cBhvr>
                                        <p:cTn id="51" dur="750"/>
                                        <p:tgtEl>
                                          <p:spTgt spid="109"/>
                                        </p:tgtEl>
                                      </p:cBhvr>
                                    </p:animEffect>
                                  </p:childTnLst>
                                </p:cTn>
                              </p:par>
                              <p:par>
                                <p:cTn id="52" presetID="10" presetClass="entr" presetSubtype="0" fill="hold" nodeType="withEffect">
                                  <p:stCondLst>
                                    <p:cond delay="750"/>
                                  </p:stCondLst>
                                  <p:childTnLst>
                                    <p:set>
                                      <p:cBhvr>
                                        <p:cTn id="53" dur="1" fill="hold">
                                          <p:stCondLst>
                                            <p:cond delay="0"/>
                                          </p:stCondLst>
                                        </p:cTn>
                                        <p:tgtEl>
                                          <p:spTgt spid="212"/>
                                        </p:tgtEl>
                                        <p:attrNameLst>
                                          <p:attrName>style.visibility</p:attrName>
                                        </p:attrNameLst>
                                      </p:cBhvr>
                                      <p:to>
                                        <p:strVal val="visible"/>
                                      </p:to>
                                    </p:set>
                                    <p:animEffect transition="in" filter="fade">
                                      <p:cBhvr>
                                        <p:cTn id="54" dur="750"/>
                                        <p:tgtEl>
                                          <p:spTgt spid="212"/>
                                        </p:tgtEl>
                                      </p:cBhvr>
                                    </p:animEffect>
                                  </p:childTnLst>
                                </p:cTn>
                              </p:par>
                              <p:par>
                                <p:cTn id="55" presetID="10" presetClass="entr" presetSubtype="0" fill="hold" grpId="0" nodeType="withEffect">
                                  <p:stCondLst>
                                    <p:cond delay="75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750"/>
                                        <p:tgtEl>
                                          <p:spTgt spid="71"/>
                                        </p:tgtEl>
                                      </p:cBhvr>
                                    </p:animEffect>
                                  </p:childTnLst>
                                </p:cTn>
                              </p:par>
                              <p:par>
                                <p:cTn id="58" presetID="10" presetClass="entr" presetSubtype="0" fill="hold" nodeType="withEffect">
                                  <p:stCondLst>
                                    <p:cond delay="750"/>
                                  </p:stCondLst>
                                  <p:childTnLst>
                                    <p:set>
                                      <p:cBhvr>
                                        <p:cTn id="59" dur="1" fill="hold">
                                          <p:stCondLst>
                                            <p:cond delay="0"/>
                                          </p:stCondLst>
                                        </p:cTn>
                                        <p:tgtEl>
                                          <p:spTgt spid="218"/>
                                        </p:tgtEl>
                                        <p:attrNameLst>
                                          <p:attrName>style.visibility</p:attrName>
                                        </p:attrNameLst>
                                      </p:cBhvr>
                                      <p:to>
                                        <p:strVal val="visible"/>
                                      </p:to>
                                    </p:set>
                                    <p:animEffect transition="in" filter="fade">
                                      <p:cBhvr>
                                        <p:cTn id="60" dur="750"/>
                                        <p:tgtEl>
                                          <p:spTgt spid="21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250"/>
                                  </p:stCondLst>
                                  <p:childTnLst>
                                    <p:set>
                                      <p:cBhvr>
                                        <p:cTn id="64" dur="1" fill="hold">
                                          <p:stCondLst>
                                            <p:cond delay="0"/>
                                          </p:stCondLst>
                                        </p:cTn>
                                        <p:tgtEl>
                                          <p:spTgt spid="206"/>
                                        </p:tgtEl>
                                        <p:attrNameLst>
                                          <p:attrName>style.visibility</p:attrName>
                                        </p:attrNameLst>
                                      </p:cBhvr>
                                      <p:to>
                                        <p:strVal val="visible"/>
                                      </p:to>
                                    </p:set>
                                    <p:animEffect transition="in" filter="fade">
                                      <p:cBhvr>
                                        <p:cTn id="65" dur="500"/>
                                        <p:tgtEl>
                                          <p:spTgt spid="206"/>
                                        </p:tgtEl>
                                      </p:cBhvr>
                                    </p:animEffect>
                                  </p:childTnLst>
                                </p:cTn>
                              </p:par>
                              <p:par>
                                <p:cTn id="66" presetID="10" presetClass="entr" presetSubtype="0" fill="hold" grpId="0" nodeType="withEffect">
                                  <p:stCondLst>
                                    <p:cond delay="250"/>
                                  </p:stCondLst>
                                  <p:childTnLst>
                                    <p:set>
                                      <p:cBhvr>
                                        <p:cTn id="67" dur="1" fill="hold">
                                          <p:stCondLst>
                                            <p:cond delay="0"/>
                                          </p:stCondLst>
                                        </p:cTn>
                                        <p:tgtEl>
                                          <p:spTgt spid="3"/>
                                        </p:tgtEl>
                                        <p:attrNameLst>
                                          <p:attrName>style.visibility</p:attrName>
                                        </p:attrNameLst>
                                      </p:cBhvr>
                                      <p:to>
                                        <p:strVal val="visible"/>
                                      </p:to>
                                    </p:set>
                                    <p:animEffect transition="in" filter="fade">
                                      <p:cBhvr>
                                        <p:cTn id="68" dur="750"/>
                                        <p:tgtEl>
                                          <p:spTgt spid="3"/>
                                        </p:tgtEl>
                                      </p:cBhvr>
                                    </p:animEffect>
                                  </p:childTnLst>
                                </p:cTn>
                              </p:par>
                              <p:par>
                                <p:cTn id="69" presetID="10" presetClass="entr" presetSubtype="0" fill="hold" grpId="0" nodeType="withEffect">
                                  <p:stCondLst>
                                    <p:cond delay="500"/>
                                  </p:stCondLst>
                                  <p:childTnLst>
                                    <p:set>
                                      <p:cBhvr>
                                        <p:cTn id="70" dur="1" fill="hold">
                                          <p:stCondLst>
                                            <p:cond delay="0"/>
                                          </p:stCondLst>
                                        </p:cTn>
                                        <p:tgtEl>
                                          <p:spTgt spid="207"/>
                                        </p:tgtEl>
                                        <p:attrNameLst>
                                          <p:attrName>style.visibility</p:attrName>
                                        </p:attrNameLst>
                                      </p:cBhvr>
                                      <p:to>
                                        <p:strVal val="visible"/>
                                      </p:to>
                                    </p:set>
                                    <p:animEffect transition="in" filter="fade">
                                      <p:cBhvr>
                                        <p:cTn id="71" dur="750"/>
                                        <p:tgtEl>
                                          <p:spTgt spid="207"/>
                                        </p:tgtEl>
                                      </p:cBhvr>
                                    </p:animEffect>
                                  </p:childTnLst>
                                </p:cTn>
                              </p:par>
                              <p:par>
                                <p:cTn id="72" presetID="10" presetClass="entr" presetSubtype="0" fill="hold" grpId="0" nodeType="withEffect">
                                  <p:stCondLst>
                                    <p:cond delay="250"/>
                                  </p:stCondLst>
                                  <p:childTnLst>
                                    <p:set>
                                      <p:cBhvr>
                                        <p:cTn id="73" dur="1" fill="hold">
                                          <p:stCondLst>
                                            <p:cond delay="0"/>
                                          </p:stCondLst>
                                        </p:cTn>
                                        <p:tgtEl>
                                          <p:spTgt spid="208"/>
                                        </p:tgtEl>
                                        <p:attrNameLst>
                                          <p:attrName>style.visibility</p:attrName>
                                        </p:attrNameLst>
                                      </p:cBhvr>
                                      <p:to>
                                        <p:strVal val="visible"/>
                                      </p:to>
                                    </p:set>
                                    <p:animEffect transition="in" filter="fade">
                                      <p:cBhvr>
                                        <p:cTn id="74" dur="750"/>
                                        <p:tgtEl>
                                          <p:spTgt spid="208"/>
                                        </p:tgtEl>
                                      </p:cBhvr>
                                    </p:animEffect>
                                  </p:childTnLst>
                                </p:cTn>
                              </p:par>
                              <p:par>
                                <p:cTn id="75" presetID="10" presetClass="entr" presetSubtype="0" fill="hold" grpId="0" nodeType="withEffect">
                                  <p:stCondLst>
                                    <p:cond delay="500"/>
                                  </p:stCondLst>
                                  <p:childTnLst>
                                    <p:set>
                                      <p:cBhvr>
                                        <p:cTn id="76" dur="1" fill="hold">
                                          <p:stCondLst>
                                            <p:cond delay="0"/>
                                          </p:stCondLst>
                                        </p:cTn>
                                        <p:tgtEl>
                                          <p:spTgt spid="209"/>
                                        </p:tgtEl>
                                        <p:attrNameLst>
                                          <p:attrName>style.visibility</p:attrName>
                                        </p:attrNameLst>
                                      </p:cBhvr>
                                      <p:to>
                                        <p:strVal val="visible"/>
                                      </p:to>
                                    </p:set>
                                    <p:animEffect transition="in" filter="fade">
                                      <p:cBhvr>
                                        <p:cTn id="77" dur="750"/>
                                        <p:tgtEl>
                                          <p:spTgt spid="20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10"/>
                                        </p:tgtEl>
                                        <p:attrNameLst>
                                          <p:attrName>style.visibility</p:attrName>
                                        </p:attrNameLst>
                                      </p:cBhvr>
                                      <p:to>
                                        <p:strVal val="visible"/>
                                      </p:to>
                                    </p:set>
                                    <p:animEffect transition="in" filter="fade">
                                      <p:cBhvr>
                                        <p:cTn id="80" dur="500"/>
                                        <p:tgtEl>
                                          <p:spTgt spid="210"/>
                                        </p:tgtEl>
                                      </p:cBhvr>
                                    </p:animEffect>
                                  </p:childTnLst>
                                </p:cTn>
                              </p:par>
                              <p:par>
                                <p:cTn id="81" presetID="10" presetClass="entr" presetSubtype="0" fill="hold" grpId="0" nodeType="withEffect">
                                  <p:stCondLst>
                                    <p:cond delay="250"/>
                                  </p:stCondLst>
                                  <p:childTnLst>
                                    <p:set>
                                      <p:cBhvr>
                                        <p:cTn id="82" dur="1" fill="hold">
                                          <p:stCondLst>
                                            <p:cond delay="0"/>
                                          </p:stCondLst>
                                        </p:cTn>
                                        <p:tgtEl>
                                          <p:spTgt spid="92"/>
                                        </p:tgtEl>
                                        <p:attrNameLst>
                                          <p:attrName>style.visibility</p:attrName>
                                        </p:attrNameLst>
                                      </p:cBhvr>
                                      <p:to>
                                        <p:strVal val="visible"/>
                                      </p:to>
                                    </p:set>
                                    <p:animEffect transition="in" filter="fade">
                                      <p:cBhvr>
                                        <p:cTn id="83" dur="650"/>
                                        <p:tgtEl>
                                          <p:spTgt spid="92"/>
                                        </p:tgtEl>
                                      </p:cBhvr>
                                    </p:animEffect>
                                  </p:childTnLst>
                                </p:cTn>
                              </p:par>
                              <p:par>
                                <p:cTn id="84" presetID="10" presetClass="entr" presetSubtype="0" fill="hold" grpId="0" nodeType="withEffect">
                                  <p:stCondLst>
                                    <p:cond delay="75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par>
                                <p:cTn id="87" presetID="10" presetClass="entr" presetSubtype="0" fill="hold" grpId="0" nodeType="withEffect">
                                  <p:stCondLst>
                                    <p:cond delay="1250"/>
                                  </p:stCondLst>
                                  <p:childTnLst>
                                    <p:set>
                                      <p:cBhvr>
                                        <p:cTn id="88" dur="1" fill="hold">
                                          <p:stCondLst>
                                            <p:cond delay="0"/>
                                          </p:stCondLst>
                                        </p:cTn>
                                        <p:tgtEl>
                                          <p:spTgt spid="57"/>
                                        </p:tgtEl>
                                        <p:attrNameLst>
                                          <p:attrName>style.visibility</p:attrName>
                                        </p:attrNameLst>
                                      </p:cBhvr>
                                      <p:to>
                                        <p:strVal val="visible"/>
                                      </p:to>
                                    </p:set>
                                    <p:animEffect transition="in" filter="fade">
                                      <p:cBhvr>
                                        <p:cTn id="89" dur="750"/>
                                        <p:tgtEl>
                                          <p:spTgt spid="57"/>
                                        </p:tgtEl>
                                      </p:cBhvr>
                                    </p:animEffect>
                                  </p:childTnLst>
                                </p:cTn>
                              </p:par>
                              <p:par>
                                <p:cTn id="90" presetID="10" presetClass="entr" presetSubtype="0" fill="hold" grpId="0" nodeType="withEffect">
                                  <p:stCondLst>
                                    <p:cond delay="1000"/>
                                  </p:stCondLst>
                                  <p:childTnLst>
                                    <p:set>
                                      <p:cBhvr>
                                        <p:cTn id="91" dur="1" fill="hold">
                                          <p:stCondLst>
                                            <p:cond delay="0"/>
                                          </p:stCondLst>
                                        </p:cTn>
                                        <p:tgtEl>
                                          <p:spTgt spid="58"/>
                                        </p:tgtEl>
                                        <p:attrNameLst>
                                          <p:attrName>style.visibility</p:attrName>
                                        </p:attrNameLst>
                                      </p:cBhvr>
                                      <p:to>
                                        <p:strVal val="visible"/>
                                      </p:to>
                                    </p:set>
                                    <p:animEffect transition="in" filter="fade">
                                      <p:cBhvr>
                                        <p:cTn id="92" dur="750"/>
                                        <p:tgtEl>
                                          <p:spTgt spid="58"/>
                                        </p:tgtEl>
                                      </p:cBhvr>
                                    </p:animEffect>
                                  </p:childTnLst>
                                </p:cTn>
                              </p:par>
                              <p:par>
                                <p:cTn id="93" presetID="10" presetClass="entr" presetSubtype="0" fill="hold" grpId="0" nodeType="withEffect">
                                  <p:stCondLst>
                                    <p:cond delay="1250"/>
                                  </p:stCondLst>
                                  <p:childTnLst>
                                    <p:set>
                                      <p:cBhvr>
                                        <p:cTn id="94" dur="1" fill="hold">
                                          <p:stCondLst>
                                            <p:cond delay="0"/>
                                          </p:stCondLst>
                                        </p:cTn>
                                        <p:tgtEl>
                                          <p:spTgt spid="62"/>
                                        </p:tgtEl>
                                        <p:attrNameLst>
                                          <p:attrName>style.visibility</p:attrName>
                                        </p:attrNameLst>
                                      </p:cBhvr>
                                      <p:to>
                                        <p:strVal val="visible"/>
                                      </p:to>
                                    </p:set>
                                    <p:animEffect transition="in" filter="fade">
                                      <p:cBhvr>
                                        <p:cTn id="95" dur="750"/>
                                        <p:tgtEl>
                                          <p:spTgt spid="62"/>
                                        </p:tgtEl>
                                      </p:cBhvr>
                                    </p:animEffect>
                                  </p:childTnLst>
                                </p:cTn>
                              </p:par>
                              <p:par>
                                <p:cTn id="96" presetID="10" presetClass="entr" presetSubtype="0" fill="hold" grpId="0" nodeType="withEffect">
                                  <p:stCondLst>
                                    <p:cond delay="500"/>
                                  </p:stCondLst>
                                  <p:childTnLst>
                                    <p:set>
                                      <p:cBhvr>
                                        <p:cTn id="97" dur="1" fill="hold">
                                          <p:stCondLst>
                                            <p:cond delay="0"/>
                                          </p:stCondLst>
                                        </p:cTn>
                                        <p:tgtEl>
                                          <p:spTgt spid="63"/>
                                        </p:tgtEl>
                                        <p:attrNameLst>
                                          <p:attrName>style.visibility</p:attrName>
                                        </p:attrNameLst>
                                      </p:cBhvr>
                                      <p:to>
                                        <p:strVal val="visible"/>
                                      </p:to>
                                    </p:set>
                                    <p:animEffect transition="in" filter="fade">
                                      <p:cBhvr>
                                        <p:cTn id="98" dur="500"/>
                                        <p:tgtEl>
                                          <p:spTgt spid="63"/>
                                        </p:tgtEl>
                                      </p:cBhvr>
                                    </p:animEffect>
                                  </p:childTnLst>
                                </p:cTn>
                              </p:par>
                              <p:par>
                                <p:cTn id="99" presetID="10" presetClass="entr" presetSubtype="0" fill="hold" grpId="0" nodeType="withEffect">
                                  <p:stCondLst>
                                    <p:cond delay="650"/>
                                  </p:stCondLst>
                                  <p:childTnLst>
                                    <p:set>
                                      <p:cBhvr>
                                        <p:cTn id="100" dur="1" fill="hold">
                                          <p:stCondLst>
                                            <p:cond delay="0"/>
                                          </p:stCondLst>
                                        </p:cTn>
                                        <p:tgtEl>
                                          <p:spTgt spid="65"/>
                                        </p:tgtEl>
                                        <p:attrNameLst>
                                          <p:attrName>style.visibility</p:attrName>
                                        </p:attrNameLst>
                                      </p:cBhvr>
                                      <p:to>
                                        <p:strVal val="visible"/>
                                      </p:to>
                                    </p:set>
                                    <p:animEffect transition="in" filter="fade">
                                      <p:cBhvr>
                                        <p:cTn id="101" dur="650"/>
                                        <p:tgtEl>
                                          <p:spTgt spid="65"/>
                                        </p:tgtEl>
                                      </p:cBhvr>
                                    </p:animEffect>
                                  </p:childTnLst>
                                </p:cTn>
                              </p:par>
                              <p:par>
                                <p:cTn id="102" presetID="10" presetClass="entr" presetSubtype="0" fill="hold" grpId="0" nodeType="withEffect">
                                  <p:stCondLst>
                                    <p:cond delay="1250"/>
                                  </p:stCondLst>
                                  <p:childTnLst>
                                    <p:set>
                                      <p:cBhvr>
                                        <p:cTn id="103" dur="1" fill="hold">
                                          <p:stCondLst>
                                            <p:cond delay="0"/>
                                          </p:stCondLst>
                                        </p:cTn>
                                        <p:tgtEl>
                                          <p:spTgt spid="154"/>
                                        </p:tgtEl>
                                        <p:attrNameLst>
                                          <p:attrName>style.visibility</p:attrName>
                                        </p:attrNameLst>
                                      </p:cBhvr>
                                      <p:to>
                                        <p:strVal val="visible"/>
                                      </p:to>
                                    </p:set>
                                    <p:animEffect transition="in" filter="fade">
                                      <p:cBhvr>
                                        <p:cTn id="104" dur="500"/>
                                        <p:tgtEl>
                                          <p:spTgt spid="154"/>
                                        </p:tgtEl>
                                      </p:cBhvr>
                                    </p:animEffect>
                                  </p:childTnLst>
                                </p:cTn>
                              </p:par>
                              <p:par>
                                <p:cTn id="105" presetID="10" presetClass="entr" presetSubtype="0" fill="hold" grpId="0" nodeType="withEffect">
                                  <p:stCondLst>
                                    <p:cond delay="1750"/>
                                  </p:stCondLst>
                                  <p:childTnLst>
                                    <p:set>
                                      <p:cBhvr>
                                        <p:cTn id="106" dur="1" fill="hold">
                                          <p:stCondLst>
                                            <p:cond delay="0"/>
                                          </p:stCondLst>
                                        </p:cTn>
                                        <p:tgtEl>
                                          <p:spTgt spid="156"/>
                                        </p:tgtEl>
                                        <p:attrNameLst>
                                          <p:attrName>style.visibility</p:attrName>
                                        </p:attrNameLst>
                                      </p:cBhvr>
                                      <p:to>
                                        <p:strVal val="visible"/>
                                      </p:to>
                                    </p:set>
                                    <p:animEffect transition="in" filter="fade">
                                      <p:cBhvr>
                                        <p:cTn id="107" dur="750"/>
                                        <p:tgtEl>
                                          <p:spTgt spid="156"/>
                                        </p:tgtEl>
                                      </p:cBhvr>
                                    </p:animEffect>
                                  </p:childTnLst>
                                </p:cTn>
                              </p:par>
                              <p:par>
                                <p:cTn id="108" presetID="10" presetClass="entr" presetSubtype="0" fill="hold" grpId="0" nodeType="withEffect">
                                  <p:stCondLst>
                                    <p:cond delay="2000"/>
                                  </p:stCondLst>
                                  <p:childTnLst>
                                    <p:set>
                                      <p:cBhvr>
                                        <p:cTn id="109" dur="1" fill="hold">
                                          <p:stCondLst>
                                            <p:cond delay="0"/>
                                          </p:stCondLst>
                                        </p:cTn>
                                        <p:tgtEl>
                                          <p:spTgt spid="160"/>
                                        </p:tgtEl>
                                        <p:attrNameLst>
                                          <p:attrName>style.visibility</p:attrName>
                                        </p:attrNameLst>
                                      </p:cBhvr>
                                      <p:to>
                                        <p:strVal val="visible"/>
                                      </p:to>
                                    </p:set>
                                    <p:animEffect transition="in" filter="fade">
                                      <p:cBhvr>
                                        <p:cTn id="110" dur="750"/>
                                        <p:tgtEl>
                                          <p:spTgt spid="160"/>
                                        </p:tgtEl>
                                      </p:cBhvr>
                                    </p:animEffect>
                                  </p:childTnLst>
                                </p:cTn>
                              </p:par>
                              <p:par>
                                <p:cTn id="111" presetID="10" presetClass="entr" presetSubtype="0" fill="hold" grpId="0" nodeType="withEffect">
                                  <p:stCondLst>
                                    <p:cond delay="1000"/>
                                  </p:stCondLst>
                                  <p:childTnLst>
                                    <p:set>
                                      <p:cBhvr>
                                        <p:cTn id="112" dur="1" fill="hold">
                                          <p:stCondLst>
                                            <p:cond delay="0"/>
                                          </p:stCondLst>
                                        </p:cTn>
                                        <p:tgtEl>
                                          <p:spTgt spid="161"/>
                                        </p:tgtEl>
                                        <p:attrNameLst>
                                          <p:attrName>style.visibility</p:attrName>
                                        </p:attrNameLst>
                                      </p:cBhvr>
                                      <p:to>
                                        <p:strVal val="visible"/>
                                      </p:to>
                                    </p:set>
                                    <p:animEffect transition="in" filter="fade">
                                      <p:cBhvr>
                                        <p:cTn id="113" dur="500"/>
                                        <p:tgtEl>
                                          <p:spTgt spid="161"/>
                                        </p:tgtEl>
                                      </p:cBhvr>
                                    </p:animEffect>
                                  </p:childTnLst>
                                </p:cTn>
                              </p:par>
                              <p:par>
                                <p:cTn id="114" presetID="10" presetClass="entr" presetSubtype="0" fill="hold" grpId="0" nodeType="withEffect">
                                  <p:stCondLst>
                                    <p:cond delay="1300"/>
                                  </p:stCondLst>
                                  <p:childTnLst>
                                    <p:set>
                                      <p:cBhvr>
                                        <p:cTn id="115" dur="1" fill="hold">
                                          <p:stCondLst>
                                            <p:cond delay="0"/>
                                          </p:stCondLst>
                                        </p:cTn>
                                        <p:tgtEl>
                                          <p:spTgt spid="162"/>
                                        </p:tgtEl>
                                        <p:attrNameLst>
                                          <p:attrName>style.visibility</p:attrName>
                                        </p:attrNameLst>
                                      </p:cBhvr>
                                      <p:to>
                                        <p:strVal val="visible"/>
                                      </p:to>
                                    </p:set>
                                    <p:animEffect transition="in" filter="fade">
                                      <p:cBhvr>
                                        <p:cTn id="116" dur="650"/>
                                        <p:tgtEl>
                                          <p:spTgt spid="162"/>
                                        </p:tgtEl>
                                      </p:cBhvr>
                                    </p:animEffect>
                                  </p:childTnLst>
                                </p:cTn>
                              </p:par>
                              <p:par>
                                <p:cTn id="117" presetID="10" presetClass="entr" presetSubtype="0" fill="hold" grpId="0" nodeType="withEffect">
                                  <p:stCondLst>
                                    <p:cond delay="2500"/>
                                  </p:stCondLst>
                                  <p:childTnLst>
                                    <p:set>
                                      <p:cBhvr>
                                        <p:cTn id="118" dur="1" fill="hold">
                                          <p:stCondLst>
                                            <p:cond delay="0"/>
                                          </p:stCondLst>
                                        </p:cTn>
                                        <p:tgtEl>
                                          <p:spTgt spid="178"/>
                                        </p:tgtEl>
                                        <p:attrNameLst>
                                          <p:attrName>style.visibility</p:attrName>
                                        </p:attrNameLst>
                                      </p:cBhvr>
                                      <p:to>
                                        <p:strVal val="visible"/>
                                      </p:to>
                                    </p:set>
                                    <p:animEffect transition="in" filter="fade">
                                      <p:cBhvr>
                                        <p:cTn id="119" dur="750"/>
                                        <p:tgtEl>
                                          <p:spTgt spid="178"/>
                                        </p:tgtEl>
                                      </p:cBhvr>
                                    </p:animEffect>
                                  </p:childTnLst>
                                </p:cTn>
                              </p:par>
                              <p:par>
                                <p:cTn id="120" presetID="10" presetClass="entr" presetSubtype="0" fill="hold" grpId="0" nodeType="withEffect">
                                  <p:stCondLst>
                                    <p:cond delay="2750"/>
                                  </p:stCondLst>
                                  <p:childTnLst>
                                    <p:set>
                                      <p:cBhvr>
                                        <p:cTn id="121" dur="1" fill="hold">
                                          <p:stCondLst>
                                            <p:cond delay="0"/>
                                          </p:stCondLst>
                                        </p:cTn>
                                        <p:tgtEl>
                                          <p:spTgt spid="182"/>
                                        </p:tgtEl>
                                        <p:attrNameLst>
                                          <p:attrName>style.visibility</p:attrName>
                                        </p:attrNameLst>
                                      </p:cBhvr>
                                      <p:to>
                                        <p:strVal val="visible"/>
                                      </p:to>
                                    </p:set>
                                    <p:animEffect transition="in" filter="fade">
                                      <p:cBhvr>
                                        <p:cTn id="122" dur="750"/>
                                        <p:tgtEl>
                                          <p:spTgt spid="182"/>
                                        </p:tgtEl>
                                      </p:cBhvr>
                                    </p:animEffect>
                                  </p:childTnLst>
                                </p:cTn>
                              </p:par>
                              <p:par>
                                <p:cTn id="123" presetID="10" presetClass="entr" presetSubtype="0" fill="hold" grpId="0" nodeType="withEffect">
                                  <p:stCondLst>
                                    <p:cond delay="1500"/>
                                  </p:stCondLst>
                                  <p:childTnLst>
                                    <p:set>
                                      <p:cBhvr>
                                        <p:cTn id="124" dur="1" fill="hold">
                                          <p:stCondLst>
                                            <p:cond delay="0"/>
                                          </p:stCondLst>
                                        </p:cTn>
                                        <p:tgtEl>
                                          <p:spTgt spid="183"/>
                                        </p:tgtEl>
                                        <p:attrNameLst>
                                          <p:attrName>style.visibility</p:attrName>
                                        </p:attrNameLst>
                                      </p:cBhvr>
                                      <p:to>
                                        <p:strVal val="visible"/>
                                      </p:to>
                                    </p:set>
                                    <p:animEffect transition="in" filter="fade">
                                      <p:cBhvr>
                                        <p:cTn id="125" dur="500"/>
                                        <p:tgtEl>
                                          <p:spTgt spid="183"/>
                                        </p:tgtEl>
                                      </p:cBhvr>
                                    </p:animEffect>
                                  </p:childTnLst>
                                </p:cTn>
                              </p:par>
                              <p:par>
                                <p:cTn id="126" presetID="10" presetClass="entr" presetSubtype="0" fill="hold" grpId="0" nodeType="withEffect">
                                  <p:stCondLst>
                                    <p:cond delay="1950"/>
                                  </p:stCondLst>
                                  <p:childTnLst>
                                    <p:set>
                                      <p:cBhvr>
                                        <p:cTn id="127" dur="1" fill="hold">
                                          <p:stCondLst>
                                            <p:cond delay="0"/>
                                          </p:stCondLst>
                                        </p:cTn>
                                        <p:tgtEl>
                                          <p:spTgt spid="184"/>
                                        </p:tgtEl>
                                        <p:attrNameLst>
                                          <p:attrName>style.visibility</p:attrName>
                                        </p:attrNameLst>
                                      </p:cBhvr>
                                      <p:to>
                                        <p:strVal val="visible"/>
                                      </p:to>
                                    </p:set>
                                    <p:animEffect transition="in" filter="fade">
                                      <p:cBhvr>
                                        <p:cTn id="128" dur="650"/>
                                        <p:tgtEl>
                                          <p:spTgt spid="184"/>
                                        </p:tgtEl>
                                      </p:cBhvr>
                                    </p:animEffect>
                                  </p:childTnLst>
                                </p:cTn>
                              </p:par>
                              <p:par>
                                <p:cTn id="129" presetID="10" presetClass="entr" presetSubtype="0" fill="hold" grpId="0" nodeType="withEffect">
                                  <p:stCondLst>
                                    <p:cond delay="3500"/>
                                  </p:stCondLst>
                                  <p:childTnLst>
                                    <p:set>
                                      <p:cBhvr>
                                        <p:cTn id="130" dur="1" fill="hold">
                                          <p:stCondLst>
                                            <p:cond delay="0"/>
                                          </p:stCondLst>
                                        </p:cTn>
                                        <p:tgtEl>
                                          <p:spTgt spid="195"/>
                                        </p:tgtEl>
                                        <p:attrNameLst>
                                          <p:attrName>style.visibility</p:attrName>
                                        </p:attrNameLst>
                                      </p:cBhvr>
                                      <p:to>
                                        <p:strVal val="visible"/>
                                      </p:to>
                                    </p:set>
                                    <p:animEffect transition="in" filter="fade">
                                      <p:cBhvr>
                                        <p:cTn id="131" dur="750"/>
                                        <p:tgtEl>
                                          <p:spTgt spid="195"/>
                                        </p:tgtEl>
                                      </p:cBhvr>
                                    </p:animEffect>
                                  </p:childTnLst>
                                </p:cTn>
                              </p:par>
                            </p:childTnLst>
                          </p:cTn>
                        </p:par>
                        <p:par>
                          <p:cTn id="132" fill="hold">
                            <p:stCondLst>
                              <p:cond delay="4250"/>
                            </p:stCondLst>
                            <p:childTnLst>
                              <p:par>
                                <p:cTn id="133" presetID="10" presetClass="entr" presetSubtype="0" fill="hold" grpId="0" nodeType="afterEffect">
                                  <p:stCondLst>
                                    <p:cond delay="500"/>
                                  </p:stCondLst>
                                  <p:childTnLst>
                                    <p:set>
                                      <p:cBhvr>
                                        <p:cTn id="134" dur="1" fill="hold">
                                          <p:stCondLst>
                                            <p:cond delay="0"/>
                                          </p:stCondLst>
                                        </p:cTn>
                                        <p:tgtEl>
                                          <p:spTgt spid="197"/>
                                        </p:tgtEl>
                                        <p:attrNameLst>
                                          <p:attrName>style.visibility</p:attrName>
                                        </p:attrNameLst>
                                      </p:cBhvr>
                                      <p:to>
                                        <p:strVal val="visible"/>
                                      </p:to>
                                    </p:set>
                                    <p:animEffect transition="in" filter="fade">
                                      <p:cBhvr>
                                        <p:cTn id="135" dur="500"/>
                                        <p:tgtEl>
                                          <p:spTgt spid="197"/>
                                        </p:tgtEl>
                                      </p:cBhvr>
                                    </p:animEffect>
                                  </p:childTnLst>
                                </p:cTn>
                              </p:par>
                              <p:par>
                                <p:cTn id="136" presetID="1" presetClass="emph" presetSubtype="2" fill="hold" nodeType="withEffect">
                                  <p:stCondLst>
                                    <p:cond delay="500"/>
                                  </p:stCondLst>
                                  <p:childTnLst>
                                    <p:animClr clrSpc="rgb" dir="cw">
                                      <p:cBhvr>
                                        <p:cTn id="137" dur="500" fill="hold"/>
                                        <p:tgtEl>
                                          <p:spTgt spid="195"/>
                                        </p:tgtEl>
                                        <p:attrNameLst>
                                          <p:attrName>fillcolor</p:attrName>
                                        </p:attrNameLst>
                                      </p:cBhvr>
                                      <p:to>
                                        <a:srgbClr val="50E6FF"/>
                                      </p:to>
                                    </p:animClr>
                                    <p:set>
                                      <p:cBhvr>
                                        <p:cTn id="138" dur="500" fill="hold"/>
                                        <p:tgtEl>
                                          <p:spTgt spid="195"/>
                                        </p:tgtEl>
                                        <p:attrNameLst>
                                          <p:attrName>fill.type</p:attrName>
                                        </p:attrNameLst>
                                      </p:cBhvr>
                                      <p:to>
                                        <p:strVal val="solid"/>
                                      </p:to>
                                    </p:set>
                                    <p:set>
                                      <p:cBhvr>
                                        <p:cTn id="139" dur="500" fill="hold"/>
                                        <p:tgtEl>
                                          <p:spTgt spid="195"/>
                                        </p:tgtEl>
                                        <p:attrNameLst>
                                          <p:attrName>fill.on</p:attrName>
                                        </p:attrNameLst>
                                      </p:cBhvr>
                                      <p:to>
                                        <p:strVal val="true"/>
                                      </p:to>
                                    </p:set>
                                  </p:childTnLst>
                                </p:cTn>
                              </p:par>
                              <p:par>
                                <p:cTn id="140" presetID="3" presetClass="emph" presetSubtype="2" fill="hold" grpId="1" nodeType="withEffect">
                                  <p:stCondLst>
                                    <p:cond delay="500"/>
                                  </p:stCondLst>
                                  <p:childTnLst>
                                    <p:animClr clrSpc="rgb" dir="cw">
                                      <p:cBhvr override="childStyle">
                                        <p:cTn id="141" dur="500" fill="hold"/>
                                        <p:tgtEl>
                                          <p:spTgt spid="195"/>
                                        </p:tgtEl>
                                        <p:attrNameLst>
                                          <p:attrName>style.color</p:attrName>
                                        </p:attrNameLst>
                                      </p:cBhvr>
                                      <p:to>
                                        <a:srgbClr val="000000"/>
                                      </p:to>
                                    </p:animClr>
                                  </p:childTnLst>
                                </p:cTn>
                              </p:par>
                              <p:par>
                                <p:cTn id="142" presetID="63" presetClass="path" presetSubtype="0" accel="50000" decel="50000" fill="hold" grpId="1" nodeType="withEffect">
                                  <p:stCondLst>
                                    <p:cond delay="500"/>
                                  </p:stCondLst>
                                  <p:childTnLst>
                                    <p:animMotion origin="layout" path="M 3.125E-6 -3.7037E-7 L 0.28776 -3.7037E-7 " pathEditMode="relative" rAng="0" ptsTypes="AA">
                                      <p:cBhvr>
                                        <p:cTn id="143" dur="1750" fill="hold"/>
                                        <p:tgtEl>
                                          <p:spTgt spid="197"/>
                                        </p:tgtEl>
                                        <p:attrNameLst>
                                          <p:attrName>ppt_x</p:attrName>
                                          <p:attrName>ppt_y</p:attrName>
                                        </p:attrNameLst>
                                      </p:cBhvr>
                                      <p:rCtr x="14388" y="0"/>
                                    </p:animMotion>
                                  </p:childTnLst>
                                </p:cTn>
                              </p:par>
                              <p:par>
                                <p:cTn id="144" presetID="2" presetClass="entr" presetSubtype="4" decel="50000" fill="hold" grpId="0" nodeType="withEffect">
                                  <p:stCondLst>
                                    <p:cond delay="500"/>
                                  </p:stCondLst>
                                  <p:childTnLst>
                                    <p:set>
                                      <p:cBhvr>
                                        <p:cTn id="145" dur="1" fill="hold">
                                          <p:stCondLst>
                                            <p:cond delay="0"/>
                                          </p:stCondLst>
                                        </p:cTn>
                                        <p:tgtEl>
                                          <p:spTgt spid="19"/>
                                        </p:tgtEl>
                                        <p:attrNameLst>
                                          <p:attrName>style.visibility</p:attrName>
                                        </p:attrNameLst>
                                      </p:cBhvr>
                                      <p:to>
                                        <p:strVal val="visible"/>
                                      </p:to>
                                    </p:set>
                                    <p:anim calcmode="lin" valueType="num">
                                      <p:cBhvr additive="base">
                                        <p:cTn id="146" dur="1750" fill="hold"/>
                                        <p:tgtEl>
                                          <p:spTgt spid="19"/>
                                        </p:tgtEl>
                                        <p:attrNameLst>
                                          <p:attrName>ppt_x</p:attrName>
                                        </p:attrNameLst>
                                      </p:cBhvr>
                                      <p:tavLst>
                                        <p:tav tm="0">
                                          <p:val>
                                            <p:strVal val="#ppt_x"/>
                                          </p:val>
                                        </p:tav>
                                        <p:tav tm="100000">
                                          <p:val>
                                            <p:strVal val="#ppt_x"/>
                                          </p:val>
                                        </p:tav>
                                      </p:tavLst>
                                    </p:anim>
                                    <p:anim calcmode="lin" valueType="num">
                                      <p:cBhvr additive="base">
                                        <p:cTn id="147" dur="1750" fill="hold"/>
                                        <p:tgtEl>
                                          <p:spTgt spid="19"/>
                                        </p:tgtEl>
                                        <p:attrNameLst>
                                          <p:attrName>ppt_y</p:attrName>
                                        </p:attrNameLst>
                                      </p:cBhvr>
                                      <p:tavLst>
                                        <p:tav tm="0">
                                          <p:val>
                                            <p:strVal val="1+#ppt_h/2"/>
                                          </p:val>
                                        </p:tav>
                                        <p:tav tm="100000">
                                          <p:val>
                                            <p:strVal val="#ppt_y"/>
                                          </p:val>
                                        </p:tav>
                                      </p:tavLst>
                                    </p:anim>
                                  </p:childTnLst>
                                </p:cTn>
                              </p:par>
                              <p:par>
                                <p:cTn id="148" presetID="3" presetClass="emph" presetSubtype="2" fill="hold" grpId="2" nodeType="withEffect">
                                  <p:stCondLst>
                                    <p:cond delay="1750"/>
                                  </p:stCondLst>
                                  <p:childTnLst>
                                    <p:animClr clrSpc="rgb" dir="cw">
                                      <p:cBhvr override="childStyle">
                                        <p:cTn id="149" dur="500" fill="hold"/>
                                        <p:tgtEl>
                                          <p:spTgt spid="197"/>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2" grpId="0" animBg="1"/>
      <p:bldP spid="206" grpId="0" animBg="1"/>
      <p:bldP spid="207" grpId="0" animBg="1"/>
      <p:bldP spid="208" grpId="0" animBg="1"/>
      <p:bldP spid="209" grpId="0" animBg="1"/>
      <p:bldP spid="210" grpId="0" animBg="1"/>
      <p:bldP spid="147" grpId="0"/>
      <p:bldP spid="148" grpId="0"/>
      <p:bldP spid="149" grpId="0"/>
      <p:bldP spid="18" grpId="0" animBg="1"/>
      <p:bldP spid="150" grpId="0"/>
      <p:bldP spid="32" grpId="0" animBg="1"/>
      <p:bldP spid="71" grpId="0" animBg="1"/>
      <p:bldP spid="3" grpId="0" animBg="1"/>
      <p:bldP spid="56" grpId="0" animBg="1"/>
      <p:bldP spid="57" grpId="0" animBg="1"/>
      <p:bldP spid="58" grpId="0" animBg="1"/>
      <p:bldP spid="62" grpId="0" animBg="1"/>
      <p:bldP spid="63" grpId="0" animBg="1"/>
      <p:bldP spid="65" grpId="0" animBg="1"/>
      <p:bldP spid="69" grpId="0" animBg="1"/>
      <p:bldP spid="154" grpId="0" animBg="1"/>
      <p:bldP spid="156" grpId="0" animBg="1"/>
      <p:bldP spid="160" grpId="0" animBg="1"/>
      <p:bldP spid="161" grpId="0" animBg="1"/>
      <p:bldP spid="162" grpId="0" animBg="1"/>
      <p:bldP spid="178" grpId="0" animBg="1"/>
      <p:bldP spid="182" grpId="0" animBg="1"/>
      <p:bldP spid="183" grpId="0" animBg="1"/>
      <p:bldP spid="184" grpId="0" animBg="1"/>
      <p:bldP spid="195" grpId="0" animBg="1"/>
      <p:bldP spid="195" grpId="1" animBg="1"/>
      <p:bldP spid="196" grpId="0" animBg="1"/>
      <p:bldP spid="5" grpId="0"/>
      <p:bldP spid="197" grpId="0"/>
      <p:bldP spid="197" grpId="1"/>
      <p:bldP spid="197" grpId="2"/>
      <p:bldP spid="155" grpId="0" animBg="1"/>
      <p:bldP spid="155" grpId="1" animBg="1"/>
      <p:bldP spid="155" grpId="2" animBg="1"/>
      <p:bldP spid="155" grpId="3"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2967A4E3-CD8A-4696-A990-3396C832B521}"/>
              </a:ext>
            </a:extLst>
          </p:cNvPr>
          <p:cNvSpPr>
            <a:spLocks noGrp="1"/>
          </p:cNvSpPr>
          <p:nvPr>
            <p:ph type="title"/>
          </p:nvPr>
        </p:nvSpPr>
        <p:spPr/>
        <p:txBody>
          <a:bodyPr/>
          <a:lstStyle/>
          <a:p>
            <a:r>
              <a:rPr lang="en-US" dirty="0"/>
              <a:t>Automated Machine Learning Under the Hood</a:t>
            </a:r>
          </a:p>
        </p:txBody>
      </p:sp>
      <p:sp>
        <p:nvSpPr>
          <p:cNvPr id="21" name="Footer Placeholder 20">
            <a:extLst>
              <a:ext uri="{FF2B5EF4-FFF2-40B4-BE49-F238E27FC236}">
                <a16:creationId xmlns:a16="http://schemas.microsoft.com/office/drawing/2014/main" id="{ED30B0C8-B9A2-48D4-A481-44EA97198F17}"/>
              </a:ext>
            </a:extLst>
          </p:cNvPr>
          <p:cNvSpPr>
            <a:spLocks noGrp="1"/>
          </p:cNvSpPr>
          <p:nvPr>
            <p:ph type="ftr" sz="quarter" idx="4294967295"/>
          </p:nvPr>
        </p:nvSpPr>
        <p:spPr>
          <a:xfrm>
            <a:off x="604838" y="6450013"/>
            <a:ext cx="11587162" cy="11906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FFFFFF">
                    <a:lumMod val="65000"/>
                  </a:srgbClr>
                </a:solidFill>
                <a:effectLst/>
                <a:uLnTx/>
                <a:uFillTx/>
                <a:latin typeface="Segoe UI"/>
                <a:ea typeface="+mn-ea"/>
                <a:cs typeface="+mn-cs"/>
              </a:rPr>
              <a:t>© Microsoft Corporation                                                                                  								                                Azure </a:t>
            </a:r>
          </a:p>
        </p:txBody>
      </p:sp>
      <p:grpSp>
        <p:nvGrpSpPr>
          <p:cNvPr id="29" name="Group 28">
            <a:extLst>
              <a:ext uri="{FF2B5EF4-FFF2-40B4-BE49-F238E27FC236}">
                <a16:creationId xmlns:a16="http://schemas.microsoft.com/office/drawing/2014/main" id="{E6957B13-B7DF-435A-B781-83037B90E2C8}"/>
              </a:ext>
            </a:extLst>
          </p:cNvPr>
          <p:cNvGrpSpPr/>
          <p:nvPr/>
        </p:nvGrpSpPr>
        <p:grpSpPr>
          <a:xfrm>
            <a:off x="859032" y="3874059"/>
            <a:ext cx="343394" cy="339766"/>
            <a:chOff x="-886118" y="9001478"/>
            <a:chExt cx="505572" cy="500232"/>
          </a:xfrm>
        </p:grpSpPr>
        <p:sp>
          <p:nvSpPr>
            <p:cNvPr id="30" name="Freeform: Shape 29">
              <a:extLst>
                <a:ext uri="{FF2B5EF4-FFF2-40B4-BE49-F238E27FC236}">
                  <a16:creationId xmlns:a16="http://schemas.microsoft.com/office/drawing/2014/main" id="{34575CD9-08A7-428A-AE61-A8394BC542DE}"/>
                </a:ext>
              </a:extLst>
            </p:cNvPr>
            <p:cNvSpPr/>
            <p:nvPr/>
          </p:nvSpPr>
          <p:spPr>
            <a:xfrm>
              <a:off x="-641361" y="9121177"/>
              <a:ext cx="89327" cy="250116"/>
            </a:xfrm>
            <a:custGeom>
              <a:avLst/>
              <a:gdLst>
                <a:gd name="connsiteX0" fmla="*/ 56197 w 47625"/>
                <a:gd name="connsiteY0" fmla="*/ 137160 h 133350"/>
                <a:gd name="connsiteX1" fmla="*/ 0 w 47625"/>
                <a:gd name="connsiteY1" fmla="*/ 81915 h 133350"/>
                <a:gd name="connsiteX2" fmla="*/ 0 w 47625"/>
                <a:gd name="connsiteY2" fmla="*/ 0 h 133350"/>
              </a:gdLst>
              <a:ahLst/>
              <a:cxnLst>
                <a:cxn ang="0">
                  <a:pos x="connsiteX0" y="connsiteY0"/>
                </a:cxn>
                <a:cxn ang="0">
                  <a:pos x="connsiteX1" y="connsiteY1"/>
                </a:cxn>
                <a:cxn ang="0">
                  <a:pos x="connsiteX2" y="connsiteY2"/>
                </a:cxn>
              </a:cxnLst>
              <a:rect l="l" t="t" r="r" b="b"/>
              <a:pathLst>
                <a:path w="47625" h="133350">
                  <a:moveTo>
                    <a:pt x="56197" y="137160"/>
                  </a:moveTo>
                  <a:cubicBezTo>
                    <a:pt x="0" y="81915"/>
                    <a:pt x="0" y="81915"/>
                    <a:pt x="0" y="81915"/>
                  </a:cubicBezTo>
                  <a:cubicBezTo>
                    <a:pt x="0" y="0"/>
                    <a:pt x="0" y="0"/>
                    <a:pt x="0" y="0"/>
                  </a:cubicBezTo>
                </a:path>
              </a:pathLst>
            </a:custGeom>
            <a:noFill/>
            <a:ln w="254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3894776E-A35F-476F-8EA3-C66504AAEF18}"/>
                </a:ext>
              </a:extLst>
            </p:cNvPr>
            <p:cNvSpPr/>
            <p:nvPr/>
          </p:nvSpPr>
          <p:spPr>
            <a:xfrm>
              <a:off x="-487739" y="9064047"/>
              <a:ext cx="107193" cy="107193"/>
            </a:xfrm>
            <a:custGeom>
              <a:avLst/>
              <a:gdLst>
                <a:gd name="connsiteX0" fmla="*/ 0 w 57150"/>
                <a:gd name="connsiteY0" fmla="*/ 63818 h 57150"/>
                <a:gd name="connsiteX1" fmla="*/ 65723 w 57150"/>
                <a:gd name="connsiteY1" fmla="*/ 63818 h 57150"/>
                <a:gd name="connsiteX2" fmla="*/ 65723 w 57150"/>
                <a:gd name="connsiteY2" fmla="*/ 0 h 57150"/>
              </a:gdLst>
              <a:ahLst/>
              <a:cxnLst>
                <a:cxn ang="0">
                  <a:pos x="connsiteX0" y="connsiteY0"/>
                </a:cxn>
                <a:cxn ang="0">
                  <a:pos x="connsiteX1" y="connsiteY1"/>
                </a:cxn>
                <a:cxn ang="0">
                  <a:pos x="connsiteX2" y="connsiteY2"/>
                </a:cxn>
              </a:cxnLst>
              <a:rect l="l" t="t" r="r" b="b"/>
              <a:pathLst>
                <a:path w="57150" h="57150">
                  <a:moveTo>
                    <a:pt x="0" y="63818"/>
                  </a:moveTo>
                  <a:cubicBezTo>
                    <a:pt x="65723" y="63818"/>
                    <a:pt x="65723" y="63818"/>
                    <a:pt x="65723" y="63818"/>
                  </a:cubicBezTo>
                  <a:cubicBezTo>
                    <a:pt x="65723" y="0"/>
                    <a:pt x="65723" y="0"/>
                    <a:pt x="65723" y="0"/>
                  </a:cubicBezTo>
                </a:path>
              </a:pathLst>
            </a:custGeom>
            <a:noFill/>
            <a:ln w="25400" cap="sq">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5CC4C079-E371-490C-88DE-4C1CAD8CF8B2}"/>
                </a:ext>
              </a:extLst>
            </p:cNvPr>
            <p:cNvSpPr/>
            <p:nvPr/>
          </p:nvSpPr>
          <p:spPr>
            <a:xfrm>
              <a:off x="-886118" y="9001478"/>
              <a:ext cx="500232" cy="500232"/>
            </a:xfrm>
            <a:custGeom>
              <a:avLst/>
              <a:gdLst>
                <a:gd name="connsiteX0" fmla="*/ 272415 w 266700"/>
                <a:gd name="connsiteY0" fmla="*/ 91440 h 266700"/>
                <a:gd name="connsiteX1" fmla="*/ 140018 w 266700"/>
                <a:gd name="connsiteY1" fmla="*/ 0 h 266700"/>
                <a:gd name="connsiteX2" fmla="*/ 0 w 266700"/>
                <a:gd name="connsiteY2" fmla="*/ 137160 h 266700"/>
                <a:gd name="connsiteX3" fmla="*/ 140018 w 266700"/>
                <a:gd name="connsiteY3" fmla="*/ 274320 h 266700"/>
                <a:gd name="connsiteX4" fmla="*/ 275273 w 266700"/>
                <a:gd name="connsiteY4" fmla="*/ 174308 h 26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00" h="266700">
                  <a:moveTo>
                    <a:pt x="272415" y="91440"/>
                  </a:moveTo>
                  <a:cubicBezTo>
                    <a:pt x="253365" y="38100"/>
                    <a:pt x="200978" y="0"/>
                    <a:pt x="140018" y="0"/>
                  </a:cubicBezTo>
                  <a:cubicBezTo>
                    <a:pt x="62865" y="0"/>
                    <a:pt x="0" y="60960"/>
                    <a:pt x="0" y="137160"/>
                  </a:cubicBezTo>
                  <a:cubicBezTo>
                    <a:pt x="0" y="213360"/>
                    <a:pt x="62865" y="274320"/>
                    <a:pt x="140018" y="274320"/>
                  </a:cubicBezTo>
                  <a:cubicBezTo>
                    <a:pt x="204788" y="274320"/>
                    <a:pt x="259080" y="231458"/>
                    <a:pt x="275273" y="174308"/>
                  </a:cubicBezTo>
                </a:path>
              </a:pathLst>
            </a:custGeom>
            <a:noFill/>
            <a:ln w="25400" cap="sq">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33" name="Group 32">
            <a:extLst>
              <a:ext uri="{FF2B5EF4-FFF2-40B4-BE49-F238E27FC236}">
                <a16:creationId xmlns:a16="http://schemas.microsoft.com/office/drawing/2014/main" id="{E74F0419-4A00-430C-9A51-E6D0A895A1E0}"/>
              </a:ext>
            </a:extLst>
          </p:cNvPr>
          <p:cNvGrpSpPr/>
          <p:nvPr/>
        </p:nvGrpSpPr>
        <p:grpSpPr>
          <a:xfrm>
            <a:off x="905279" y="2989845"/>
            <a:ext cx="306028" cy="371962"/>
            <a:chOff x="-836443" y="7381144"/>
            <a:chExt cx="450557" cy="547633"/>
          </a:xfrm>
        </p:grpSpPr>
        <p:sp>
          <p:nvSpPr>
            <p:cNvPr id="34" name="Rectangle 33">
              <a:extLst>
                <a:ext uri="{FF2B5EF4-FFF2-40B4-BE49-F238E27FC236}">
                  <a16:creationId xmlns:a16="http://schemas.microsoft.com/office/drawing/2014/main" id="{4E31DE73-5808-4F92-85D7-8F310B280B50}"/>
                </a:ext>
              </a:extLst>
            </p:cNvPr>
            <p:cNvSpPr/>
            <p:nvPr/>
          </p:nvSpPr>
          <p:spPr>
            <a:xfrm>
              <a:off x="-836443" y="7381144"/>
              <a:ext cx="450557" cy="547633"/>
            </a:xfrm>
            <a:prstGeom prst="rect">
              <a:avLst/>
            </a:prstGeom>
            <a:noFill/>
            <a:ln w="25400" cap="flat">
              <a:solidFill>
                <a:srgbClr val="000000"/>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35" name="Group 34">
              <a:extLst>
                <a:ext uri="{FF2B5EF4-FFF2-40B4-BE49-F238E27FC236}">
                  <a16:creationId xmlns:a16="http://schemas.microsoft.com/office/drawing/2014/main" id="{2CFEDAD0-23AE-4CFB-A4C8-5AE98D7881E1}"/>
                </a:ext>
              </a:extLst>
            </p:cNvPr>
            <p:cNvGrpSpPr/>
            <p:nvPr/>
          </p:nvGrpSpPr>
          <p:grpSpPr>
            <a:xfrm>
              <a:off x="-767562" y="7475386"/>
              <a:ext cx="226931" cy="350408"/>
              <a:chOff x="-767562" y="7475386"/>
              <a:chExt cx="226931" cy="350408"/>
            </a:xfrm>
          </p:grpSpPr>
          <p:cxnSp>
            <p:nvCxnSpPr>
              <p:cNvPr id="42" name="Straight Connector 41">
                <a:extLst>
                  <a:ext uri="{FF2B5EF4-FFF2-40B4-BE49-F238E27FC236}">
                    <a16:creationId xmlns:a16="http://schemas.microsoft.com/office/drawing/2014/main" id="{E251B8C3-223A-4388-A365-3E292CA2F069}"/>
                  </a:ext>
                </a:extLst>
              </p:cNvPr>
              <p:cNvCxnSpPr/>
              <p:nvPr/>
            </p:nvCxnSpPr>
            <p:spPr>
              <a:xfrm>
                <a:off x="-767562" y="7475386"/>
                <a:ext cx="226931" cy="0"/>
              </a:xfrm>
              <a:prstGeom prst="line">
                <a:avLst/>
              </a:prstGeom>
              <a:noFill/>
              <a:ln w="25400" cap="flat">
                <a:solidFill>
                  <a:schemeClr val="tx2"/>
                </a:solidFill>
                <a:prstDash val="solid"/>
                <a:miter/>
              </a:ln>
            </p:spPr>
          </p:cxnSp>
          <p:cxnSp>
            <p:nvCxnSpPr>
              <p:cNvPr id="43" name="Straight Connector 42">
                <a:extLst>
                  <a:ext uri="{FF2B5EF4-FFF2-40B4-BE49-F238E27FC236}">
                    <a16:creationId xmlns:a16="http://schemas.microsoft.com/office/drawing/2014/main" id="{8A8C6598-58CE-4631-92F4-C89A3F831D0C}"/>
                  </a:ext>
                </a:extLst>
              </p:cNvPr>
              <p:cNvCxnSpPr/>
              <p:nvPr/>
            </p:nvCxnSpPr>
            <p:spPr>
              <a:xfrm>
                <a:off x="-767562" y="7562988"/>
                <a:ext cx="226931" cy="0"/>
              </a:xfrm>
              <a:prstGeom prst="line">
                <a:avLst/>
              </a:prstGeom>
              <a:noFill/>
              <a:ln w="25400" cap="flat">
                <a:solidFill>
                  <a:schemeClr val="tx2"/>
                </a:solidFill>
                <a:prstDash val="solid"/>
                <a:miter/>
              </a:ln>
            </p:spPr>
          </p:cxnSp>
          <p:cxnSp>
            <p:nvCxnSpPr>
              <p:cNvPr id="44" name="Straight Connector 43">
                <a:extLst>
                  <a:ext uri="{FF2B5EF4-FFF2-40B4-BE49-F238E27FC236}">
                    <a16:creationId xmlns:a16="http://schemas.microsoft.com/office/drawing/2014/main" id="{D3C804B6-33BA-46A1-8602-D05C63B41352}"/>
                  </a:ext>
                </a:extLst>
              </p:cNvPr>
              <p:cNvCxnSpPr/>
              <p:nvPr/>
            </p:nvCxnSpPr>
            <p:spPr>
              <a:xfrm>
                <a:off x="-767562" y="7650590"/>
                <a:ext cx="226931" cy="0"/>
              </a:xfrm>
              <a:prstGeom prst="line">
                <a:avLst/>
              </a:prstGeom>
              <a:noFill/>
              <a:ln w="25400" cap="flat">
                <a:solidFill>
                  <a:schemeClr val="tx2"/>
                </a:solidFill>
                <a:prstDash val="solid"/>
                <a:miter/>
              </a:ln>
            </p:spPr>
          </p:cxnSp>
          <p:cxnSp>
            <p:nvCxnSpPr>
              <p:cNvPr id="45" name="Straight Connector 44">
                <a:extLst>
                  <a:ext uri="{FF2B5EF4-FFF2-40B4-BE49-F238E27FC236}">
                    <a16:creationId xmlns:a16="http://schemas.microsoft.com/office/drawing/2014/main" id="{D96E9DA1-BD85-47AF-8959-A9B55F97C3FB}"/>
                  </a:ext>
                </a:extLst>
              </p:cNvPr>
              <p:cNvCxnSpPr/>
              <p:nvPr/>
            </p:nvCxnSpPr>
            <p:spPr>
              <a:xfrm>
                <a:off x="-767562" y="7738192"/>
                <a:ext cx="226931" cy="0"/>
              </a:xfrm>
              <a:prstGeom prst="line">
                <a:avLst/>
              </a:prstGeom>
              <a:noFill/>
              <a:ln w="25400" cap="flat">
                <a:solidFill>
                  <a:schemeClr val="tx2"/>
                </a:solidFill>
                <a:prstDash val="solid"/>
                <a:miter/>
              </a:ln>
            </p:spPr>
          </p:cxnSp>
          <p:cxnSp>
            <p:nvCxnSpPr>
              <p:cNvPr id="46" name="Straight Connector 45">
                <a:extLst>
                  <a:ext uri="{FF2B5EF4-FFF2-40B4-BE49-F238E27FC236}">
                    <a16:creationId xmlns:a16="http://schemas.microsoft.com/office/drawing/2014/main" id="{3965C280-B868-4F5A-90EC-FB07490A935C}"/>
                  </a:ext>
                </a:extLst>
              </p:cNvPr>
              <p:cNvCxnSpPr/>
              <p:nvPr/>
            </p:nvCxnSpPr>
            <p:spPr>
              <a:xfrm>
                <a:off x="-767562" y="7825794"/>
                <a:ext cx="226931" cy="0"/>
              </a:xfrm>
              <a:prstGeom prst="line">
                <a:avLst/>
              </a:prstGeom>
              <a:noFill/>
              <a:ln w="25400" cap="flat">
                <a:solidFill>
                  <a:schemeClr val="tx2"/>
                </a:solidFill>
                <a:prstDash val="solid"/>
                <a:miter/>
              </a:ln>
            </p:spPr>
          </p:cxnSp>
        </p:grpSp>
        <p:grpSp>
          <p:nvGrpSpPr>
            <p:cNvPr id="36" name="Group 35">
              <a:extLst>
                <a:ext uri="{FF2B5EF4-FFF2-40B4-BE49-F238E27FC236}">
                  <a16:creationId xmlns:a16="http://schemas.microsoft.com/office/drawing/2014/main" id="{415FF656-1C2A-4E35-B368-B1AAFF2637ED}"/>
                </a:ext>
              </a:extLst>
            </p:cNvPr>
            <p:cNvGrpSpPr/>
            <p:nvPr/>
          </p:nvGrpSpPr>
          <p:grpSpPr>
            <a:xfrm>
              <a:off x="-513932" y="7475386"/>
              <a:ext cx="80094" cy="350408"/>
              <a:chOff x="-767562" y="7475386"/>
              <a:chExt cx="226931" cy="350408"/>
            </a:xfrm>
          </p:grpSpPr>
          <p:cxnSp>
            <p:nvCxnSpPr>
              <p:cNvPr id="37" name="Straight Connector 36">
                <a:extLst>
                  <a:ext uri="{FF2B5EF4-FFF2-40B4-BE49-F238E27FC236}">
                    <a16:creationId xmlns:a16="http://schemas.microsoft.com/office/drawing/2014/main" id="{9B87569C-18AA-4980-B31B-0B9D7C135BC9}"/>
                  </a:ext>
                </a:extLst>
              </p:cNvPr>
              <p:cNvCxnSpPr/>
              <p:nvPr/>
            </p:nvCxnSpPr>
            <p:spPr>
              <a:xfrm>
                <a:off x="-767562" y="7475386"/>
                <a:ext cx="226931" cy="0"/>
              </a:xfrm>
              <a:prstGeom prst="line">
                <a:avLst/>
              </a:prstGeom>
              <a:noFill/>
              <a:ln w="25400" cap="flat">
                <a:solidFill>
                  <a:schemeClr val="accent1"/>
                </a:solidFill>
                <a:prstDash val="solid"/>
                <a:miter/>
              </a:ln>
            </p:spPr>
          </p:cxnSp>
          <p:cxnSp>
            <p:nvCxnSpPr>
              <p:cNvPr id="38" name="Straight Connector 37">
                <a:extLst>
                  <a:ext uri="{FF2B5EF4-FFF2-40B4-BE49-F238E27FC236}">
                    <a16:creationId xmlns:a16="http://schemas.microsoft.com/office/drawing/2014/main" id="{14D7958B-4F4C-468A-AB20-70948262B78C}"/>
                  </a:ext>
                </a:extLst>
              </p:cNvPr>
              <p:cNvCxnSpPr/>
              <p:nvPr/>
            </p:nvCxnSpPr>
            <p:spPr>
              <a:xfrm>
                <a:off x="-767562" y="7562988"/>
                <a:ext cx="226931" cy="0"/>
              </a:xfrm>
              <a:prstGeom prst="line">
                <a:avLst/>
              </a:prstGeom>
              <a:noFill/>
              <a:ln w="25400" cap="flat">
                <a:solidFill>
                  <a:schemeClr val="accent1"/>
                </a:solidFill>
                <a:prstDash val="solid"/>
                <a:miter/>
              </a:ln>
            </p:spPr>
          </p:cxnSp>
          <p:cxnSp>
            <p:nvCxnSpPr>
              <p:cNvPr id="39" name="Straight Connector 38">
                <a:extLst>
                  <a:ext uri="{FF2B5EF4-FFF2-40B4-BE49-F238E27FC236}">
                    <a16:creationId xmlns:a16="http://schemas.microsoft.com/office/drawing/2014/main" id="{711ECA0E-6CBB-4BAF-A055-5EBA4FAF1679}"/>
                  </a:ext>
                </a:extLst>
              </p:cNvPr>
              <p:cNvCxnSpPr/>
              <p:nvPr/>
            </p:nvCxnSpPr>
            <p:spPr>
              <a:xfrm>
                <a:off x="-767562" y="7650590"/>
                <a:ext cx="226931" cy="0"/>
              </a:xfrm>
              <a:prstGeom prst="line">
                <a:avLst/>
              </a:prstGeom>
              <a:noFill/>
              <a:ln w="25400" cap="flat">
                <a:solidFill>
                  <a:schemeClr val="accent1"/>
                </a:solidFill>
                <a:prstDash val="solid"/>
                <a:miter/>
              </a:ln>
            </p:spPr>
          </p:cxnSp>
          <p:cxnSp>
            <p:nvCxnSpPr>
              <p:cNvPr id="40" name="Straight Connector 39">
                <a:extLst>
                  <a:ext uri="{FF2B5EF4-FFF2-40B4-BE49-F238E27FC236}">
                    <a16:creationId xmlns:a16="http://schemas.microsoft.com/office/drawing/2014/main" id="{FFC31490-21F7-4491-838F-974136C14127}"/>
                  </a:ext>
                </a:extLst>
              </p:cNvPr>
              <p:cNvCxnSpPr/>
              <p:nvPr/>
            </p:nvCxnSpPr>
            <p:spPr>
              <a:xfrm>
                <a:off x="-767562" y="7738192"/>
                <a:ext cx="226931" cy="0"/>
              </a:xfrm>
              <a:prstGeom prst="line">
                <a:avLst/>
              </a:prstGeom>
              <a:noFill/>
              <a:ln w="25400" cap="flat">
                <a:solidFill>
                  <a:schemeClr val="accent1"/>
                </a:solidFill>
                <a:prstDash val="solid"/>
                <a:miter/>
              </a:ln>
            </p:spPr>
          </p:cxnSp>
          <p:cxnSp>
            <p:nvCxnSpPr>
              <p:cNvPr id="41" name="Straight Connector 40">
                <a:extLst>
                  <a:ext uri="{FF2B5EF4-FFF2-40B4-BE49-F238E27FC236}">
                    <a16:creationId xmlns:a16="http://schemas.microsoft.com/office/drawing/2014/main" id="{BAB2C506-EBE0-434C-B4B1-9D8C780F99CA}"/>
                  </a:ext>
                </a:extLst>
              </p:cNvPr>
              <p:cNvCxnSpPr/>
              <p:nvPr/>
            </p:nvCxnSpPr>
            <p:spPr>
              <a:xfrm>
                <a:off x="-767562" y="7825794"/>
                <a:ext cx="226931" cy="0"/>
              </a:xfrm>
              <a:prstGeom prst="line">
                <a:avLst/>
              </a:prstGeom>
              <a:noFill/>
              <a:ln w="25400" cap="flat">
                <a:solidFill>
                  <a:schemeClr val="accent1"/>
                </a:solidFill>
                <a:prstDash val="solid"/>
                <a:miter/>
              </a:ln>
            </p:spPr>
          </p:cxnSp>
        </p:grpSp>
      </p:grpSp>
      <p:sp>
        <p:nvSpPr>
          <p:cNvPr id="47" name="Rectangle 46">
            <a:extLst>
              <a:ext uri="{FF2B5EF4-FFF2-40B4-BE49-F238E27FC236}">
                <a16:creationId xmlns:a16="http://schemas.microsoft.com/office/drawing/2014/main" id="{3C182C6C-01FF-487A-BB92-5FF77C940AE7}"/>
              </a:ext>
            </a:extLst>
          </p:cNvPr>
          <p:cNvSpPr/>
          <p:nvPr/>
        </p:nvSpPr>
        <p:spPr>
          <a:xfrm>
            <a:off x="1106029" y="2395775"/>
            <a:ext cx="1180290" cy="180049"/>
          </a:xfrm>
          <a:prstGeom prst="rect">
            <a:avLst/>
          </a:prstGeom>
        </p:spPr>
        <p:txBody>
          <a:bodyPr wrap="square" lIns="0" tIns="0" rIns="0" bIns="0" anchor="b">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300" b="1" i="0" u="none" strike="noStrike" kern="1200" cap="none" spc="-10" normalizeH="0" baseline="0" noProof="0">
                <a:ln>
                  <a:noFill/>
                </a:ln>
                <a:solidFill>
                  <a:srgbClr val="3C3C41"/>
                </a:solidFill>
                <a:effectLst/>
                <a:uLnTx/>
                <a:uFillTx/>
                <a:latin typeface="Segoe UI"/>
                <a:ea typeface="+mn-ea"/>
                <a:cs typeface="Segoe UI Semibold" panose="020B0702040204020203" pitchFamily="34" charset="0"/>
              </a:rPr>
              <a:t>User inputs</a:t>
            </a:r>
          </a:p>
        </p:txBody>
      </p:sp>
      <p:sp>
        <p:nvSpPr>
          <p:cNvPr id="48" name="Rectangle 47">
            <a:extLst>
              <a:ext uri="{FF2B5EF4-FFF2-40B4-BE49-F238E27FC236}">
                <a16:creationId xmlns:a16="http://schemas.microsoft.com/office/drawing/2014/main" id="{0E90CE46-764A-4BDC-A6C0-C16E5E0FEEAA}"/>
              </a:ext>
            </a:extLst>
          </p:cNvPr>
          <p:cNvSpPr/>
          <p:nvPr/>
        </p:nvSpPr>
        <p:spPr>
          <a:xfrm>
            <a:off x="3491109" y="2311260"/>
            <a:ext cx="1519300" cy="360099"/>
          </a:xfrm>
          <a:prstGeom prst="rect">
            <a:avLst/>
          </a:prstGeom>
        </p:spPr>
        <p:txBody>
          <a:bodyPr wrap="square" lIns="0" tIns="0" rIns="0" bIns="0" anchor="b">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300" b="1" i="0" u="none" strike="noStrike" kern="1200" cap="none" spc="-10" normalizeH="0" baseline="0" noProof="0">
                <a:ln>
                  <a:noFill/>
                </a:ln>
                <a:solidFill>
                  <a:srgbClr val="3C3C41"/>
                </a:solidFill>
                <a:effectLst/>
                <a:uLnTx/>
                <a:uFillTx/>
                <a:latin typeface="Segoe UI"/>
                <a:ea typeface="+mn-ea"/>
                <a:cs typeface="Segoe UI Semibold" panose="020B0702040204020203" pitchFamily="34" charset="0"/>
              </a:rPr>
              <a:t>Feature engineering</a:t>
            </a:r>
          </a:p>
        </p:txBody>
      </p:sp>
      <p:sp>
        <p:nvSpPr>
          <p:cNvPr id="49" name="Rectangle 48">
            <a:extLst>
              <a:ext uri="{FF2B5EF4-FFF2-40B4-BE49-F238E27FC236}">
                <a16:creationId xmlns:a16="http://schemas.microsoft.com/office/drawing/2014/main" id="{E79074FC-87AC-4411-A7E5-BCF297EE031D}"/>
              </a:ext>
            </a:extLst>
          </p:cNvPr>
          <p:cNvSpPr/>
          <p:nvPr/>
        </p:nvSpPr>
        <p:spPr>
          <a:xfrm>
            <a:off x="5762324" y="2283856"/>
            <a:ext cx="1212565" cy="360099"/>
          </a:xfrm>
          <a:prstGeom prst="rect">
            <a:avLst/>
          </a:prstGeom>
        </p:spPr>
        <p:txBody>
          <a:bodyPr wrap="square" lIns="0" tIns="0" rIns="0" bIns="0" anchor="b">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300" b="1" i="0" u="none" strike="noStrike" kern="1200" cap="none" spc="-10" normalizeH="0" baseline="0" noProof="0" dirty="0">
                <a:ln>
                  <a:noFill/>
                </a:ln>
                <a:solidFill>
                  <a:srgbClr val="3C3C41"/>
                </a:solidFill>
                <a:effectLst/>
                <a:uLnTx/>
                <a:uFillTx/>
                <a:latin typeface="Segoe UI"/>
                <a:ea typeface="+mn-ea"/>
                <a:cs typeface="Segoe UI Semibold" panose="020B0702040204020203" pitchFamily="34" charset="0"/>
              </a:rPr>
              <a:t>Algorithm selection</a:t>
            </a:r>
          </a:p>
        </p:txBody>
      </p:sp>
      <p:sp>
        <p:nvSpPr>
          <p:cNvPr id="50" name="Rectangle 49">
            <a:extLst>
              <a:ext uri="{FF2B5EF4-FFF2-40B4-BE49-F238E27FC236}">
                <a16:creationId xmlns:a16="http://schemas.microsoft.com/office/drawing/2014/main" id="{7048DB68-4D26-4079-83F9-8AB2224E88F1}"/>
              </a:ext>
            </a:extLst>
          </p:cNvPr>
          <p:cNvSpPr/>
          <p:nvPr/>
        </p:nvSpPr>
        <p:spPr>
          <a:xfrm>
            <a:off x="7346919" y="2284281"/>
            <a:ext cx="1519300" cy="360099"/>
          </a:xfrm>
          <a:prstGeom prst="rect">
            <a:avLst/>
          </a:prstGeom>
        </p:spPr>
        <p:txBody>
          <a:bodyPr wrap="square" lIns="0" tIns="0" rIns="0" bIns="0" anchor="b">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300" b="1" i="0" u="none" strike="noStrike" kern="1200" cap="none" spc="-10" normalizeH="0" baseline="0" noProof="0">
                <a:ln>
                  <a:noFill/>
                </a:ln>
                <a:solidFill>
                  <a:srgbClr val="3C3C41"/>
                </a:solidFill>
                <a:effectLst/>
                <a:uLnTx/>
                <a:uFillTx/>
                <a:latin typeface="Segoe UI"/>
                <a:ea typeface="+mn-ea"/>
                <a:cs typeface="Segoe UI Semibold" panose="020B0702040204020203" pitchFamily="34" charset="0"/>
              </a:rPr>
              <a:t>Hyperparameter tuning</a:t>
            </a:r>
          </a:p>
        </p:txBody>
      </p:sp>
      <p:sp>
        <p:nvSpPr>
          <p:cNvPr id="51" name="Rectangle 50">
            <a:extLst>
              <a:ext uri="{FF2B5EF4-FFF2-40B4-BE49-F238E27FC236}">
                <a16:creationId xmlns:a16="http://schemas.microsoft.com/office/drawing/2014/main" id="{D898C091-FF9F-4BDE-B49E-C165A2B168FA}"/>
              </a:ext>
            </a:extLst>
          </p:cNvPr>
          <p:cNvSpPr/>
          <p:nvPr/>
        </p:nvSpPr>
        <p:spPr>
          <a:xfrm>
            <a:off x="9523582" y="2491310"/>
            <a:ext cx="1519300" cy="180049"/>
          </a:xfrm>
          <a:prstGeom prst="rect">
            <a:avLst/>
          </a:prstGeom>
        </p:spPr>
        <p:txBody>
          <a:bodyPr wrap="square" lIns="0" tIns="0" rIns="0" bIns="0" anchor="b">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300" b="1" i="0" u="none" strike="noStrike" kern="1200" cap="none" spc="-10" normalizeH="0" baseline="0" noProof="0">
                <a:ln>
                  <a:noFill/>
                </a:ln>
                <a:solidFill>
                  <a:srgbClr val="3C3C41"/>
                </a:solidFill>
                <a:effectLst/>
                <a:uLnTx/>
                <a:uFillTx/>
                <a:latin typeface="Segoe UI"/>
                <a:ea typeface="+mn-ea"/>
                <a:cs typeface="Segoe UI Semibold" panose="020B0702040204020203" pitchFamily="34" charset="0"/>
              </a:rPr>
              <a:t>Model Leaderboard</a:t>
            </a:r>
          </a:p>
        </p:txBody>
      </p:sp>
      <p:sp>
        <p:nvSpPr>
          <p:cNvPr id="52" name="Rectangle 51">
            <a:extLst>
              <a:ext uri="{FF2B5EF4-FFF2-40B4-BE49-F238E27FC236}">
                <a16:creationId xmlns:a16="http://schemas.microsoft.com/office/drawing/2014/main" id="{0C07478B-3F79-452B-A046-484EB7760505}"/>
              </a:ext>
            </a:extLst>
          </p:cNvPr>
          <p:cNvSpPr/>
          <p:nvPr/>
        </p:nvSpPr>
        <p:spPr>
          <a:xfrm>
            <a:off x="1375279" y="3118329"/>
            <a:ext cx="1180290" cy="152349"/>
          </a:xfrm>
          <a:prstGeom prst="rect">
            <a:avLst/>
          </a:prstGeom>
        </p:spPr>
        <p:txBody>
          <a:bodyPr wrap="square" lIns="0" tIns="0" rIns="0" bIns="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10" normalizeH="0" baseline="0" noProof="0">
                <a:ln>
                  <a:noFill/>
                </a:ln>
                <a:solidFill>
                  <a:srgbClr val="3C3C41"/>
                </a:solidFill>
                <a:effectLst/>
                <a:uLnTx/>
                <a:uFillTx/>
                <a:latin typeface="Segoe UI Semibold"/>
                <a:ea typeface="+mn-ea"/>
                <a:cs typeface="Segoe UI Semibold" panose="020B0702040204020203" pitchFamily="34" charset="0"/>
              </a:rPr>
              <a:t>Dataset</a:t>
            </a:r>
          </a:p>
        </p:txBody>
      </p:sp>
      <p:sp>
        <p:nvSpPr>
          <p:cNvPr id="53" name="Rectangle 52">
            <a:extLst>
              <a:ext uri="{FF2B5EF4-FFF2-40B4-BE49-F238E27FC236}">
                <a16:creationId xmlns:a16="http://schemas.microsoft.com/office/drawing/2014/main" id="{C05703FF-C588-47B2-88C8-3F00A1CF3624}"/>
              </a:ext>
            </a:extLst>
          </p:cNvPr>
          <p:cNvSpPr/>
          <p:nvPr/>
        </p:nvSpPr>
        <p:spPr>
          <a:xfrm>
            <a:off x="1375279" y="3919002"/>
            <a:ext cx="959525" cy="304699"/>
          </a:xfrm>
          <a:prstGeom prst="rect">
            <a:avLst/>
          </a:prstGeom>
        </p:spPr>
        <p:txBody>
          <a:bodyPr wrap="square" lIns="0" tIns="0" rIns="0" bIns="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10" normalizeH="0" baseline="0" noProof="0">
                <a:ln>
                  <a:noFill/>
                </a:ln>
                <a:solidFill>
                  <a:srgbClr val="3C3C41"/>
                </a:solidFill>
                <a:effectLst/>
                <a:uLnTx/>
                <a:uFillTx/>
                <a:latin typeface="Segoe UI Semibold"/>
                <a:ea typeface="+mn-ea"/>
                <a:cs typeface="Segoe UI Semibold" panose="020B0702040204020203" pitchFamily="34" charset="0"/>
              </a:rPr>
              <a:t>Configuration &amp; Constraints</a:t>
            </a:r>
          </a:p>
        </p:txBody>
      </p:sp>
      <p:graphicFrame>
        <p:nvGraphicFramePr>
          <p:cNvPr id="54" name="Table 53">
            <a:extLst>
              <a:ext uri="{FF2B5EF4-FFF2-40B4-BE49-F238E27FC236}">
                <a16:creationId xmlns:a16="http://schemas.microsoft.com/office/drawing/2014/main" id="{93D4F634-1D14-4825-933A-AADBB9338147}"/>
              </a:ext>
            </a:extLst>
          </p:cNvPr>
          <p:cNvGraphicFramePr>
            <a:graphicFrameLocks noGrp="1"/>
          </p:cNvGraphicFramePr>
          <p:nvPr/>
        </p:nvGraphicFramePr>
        <p:xfrm>
          <a:off x="3481716" y="2787297"/>
          <a:ext cx="1566351" cy="1726816"/>
        </p:xfrm>
        <a:graphic>
          <a:graphicData uri="http://schemas.openxmlformats.org/drawingml/2006/table">
            <a:tbl>
              <a:tblPr firstRow="1" bandRow="1">
                <a:tableStyleId>{5C22544A-7EE6-4342-B048-85BDC9FD1C3A}</a:tableStyleId>
              </a:tblPr>
              <a:tblGrid>
                <a:gridCol w="760825">
                  <a:extLst>
                    <a:ext uri="{9D8B030D-6E8A-4147-A177-3AD203B41FA5}">
                      <a16:colId xmlns:a16="http://schemas.microsoft.com/office/drawing/2014/main" val="1006749203"/>
                    </a:ext>
                  </a:extLst>
                </a:gridCol>
                <a:gridCol w="402763">
                  <a:extLst>
                    <a:ext uri="{9D8B030D-6E8A-4147-A177-3AD203B41FA5}">
                      <a16:colId xmlns:a16="http://schemas.microsoft.com/office/drawing/2014/main" val="295922100"/>
                    </a:ext>
                  </a:extLst>
                </a:gridCol>
                <a:gridCol w="402763">
                  <a:extLst>
                    <a:ext uri="{9D8B030D-6E8A-4147-A177-3AD203B41FA5}">
                      <a16:colId xmlns:a16="http://schemas.microsoft.com/office/drawing/2014/main" val="3671616825"/>
                    </a:ext>
                  </a:extLst>
                </a:gridCol>
              </a:tblGrid>
              <a:tr h="215852">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906599760"/>
                  </a:ext>
                </a:extLst>
              </a:tr>
              <a:tr h="215852">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0" hangingPunct="1"/>
                      <a:endParaRPr lang="en-US" sz="400" kern="1200">
                        <a:solidFill>
                          <a:schemeClr val="tx1"/>
                        </a:solidFill>
                        <a:latin typeface="+mn-lt"/>
                        <a:ea typeface="+mn-ea"/>
                        <a:cs typeface="+mn-cs"/>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99041889"/>
                  </a:ext>
                </a:extLst>
              </a:tr>
              <a:tr h="215852">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26680576"/>
                  </a:ext>
                </a:extLst>
              </a:tr>
              <a:tr h="215852">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68189788"/>
                  </a:ext>
                </a:extLst>
              </a:tr>
              <a:tr h="215852">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933819709"/>
                  </a:ext>
                </a:extLst>
              </a:tr>
              <a:tr h="215852">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629421"/>
                  </a:ext>
                </a:extLst>
              </a:tr>
              <a:tr h="215852">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06815864"/>
                  </a:ext>
                </a:extLst>
              </a:tr>
              <a:tr h="215852">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80126522"/>
                  </a:ext>
                </a:extLst>
              </a:tr>
            </a:tbl>
          </a:graphicData>
        </a:graphic>
      </p:graphicFrame>
      <p:sp>
        <p:nvSpPr>
          <p:cNvPr id="55" name="Rectangle 54">
            <a:extLst>
              <a:ext uri="{FF2B5EF4-FFF2-40B4-BE49-F238E27FC236}">
                <a16:creationId xmlns:a16="http://schemas.microsoft.com/office/drawing/2014/main" id="{27FBEA66-45C6-4961-8C5E-0B8FF8D8FF4D}"/>
              </a:ext>
            </a:extLst>
          </p:cNvPr>
          <p:cNvSpPr/>
          <p:nvPr/>
        </p:nvSpPr>
        <p:spPr>
          <a:xfrm>
            <a:off x="4244773" y="2779826"/>
            <a:ext cx="393404" cy="1743075"/>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56" name="Group 55">
            <a:extLst>
              <a:ext uri="{FF2B5EF4-FFF2-40B4-BE49-F238E27FC236}">
                <a16:creationId xmlns:a16="http://schemas.microsoft.com/office/drawing/2014/main" id="{B06FAE3B-C58C-427D-AB44-30F0A4E6B8FC}"/>
              </a:ext>
            </a:extLst>
          </p:cNvPr>
          <p:cNvGrpSpPr/>
          <p:nvPr/>
        </p:nvGrpSpPr>
        <p:grpSpPr>
          <a:xfrm>
            <a:off x="4314160" y="3113200"/>
            <a:ext cx="257852" cy="1295401"/>
            <a:chOff x="5524077" y="7960517"/>
            <a:chExt cx="257852" cy="1773171"/>
          </a:xfrm>
        </p:grpSpPr>
        <p:cxnSp>
          <p:nvCxnSpPr>
            <p:cNvPr id="57" name="Straight Connector 56">
              <a:extLst>
                <a:ext uri="{FF2B5EF4-FFF2-40B4-BE49-F238E27FC236}">
                  <a16:creationId xmlns:a16="http://schemas.microsoft.com/office/drawing/2014/main" id="{D4358EFC-8C97-449E-A749-1C7172D648BD}"/>
                </a:ext>
              </a:extLst>
            </p:cNvPr>
            <p:cNvCxnSpPr>
              <a:cxnSpLocks/>
            </p:cNvCxnSpPr>
            <p:nvPr/>
          </p:nvCxnSpPr>
          <p:spPr>
            <a:xfrm>
              <a:off x="5559413" y="7960517"/>
              <a:ext cx="177317"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C33CB26-14DD-4506-8FAC-45C5D51C334D}"/>
                </a:ext>
              </a:extLst>
            </p:cNvPr>
            <p:cNvCxnSpPr>
              <a:cxnSpLocks/>
            </p:cNvCxnSpPr>
            <p:nvPr/>
          </p:nvCxnSpPr>
          <p:spPr>
            <a:xfrm>
              <a:off x="5566367" y="8256045"/>
              <a:ext cx="173840"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607F482-1700-4A31-A24D-558C7068259E}"/>
                </a:ext>
              </a:extLst>
            </p:cNvPr>
            <p:cNvCxnSpPr>
              <a:cxnSpLocks/>
            </p:cNvCxnSpPr>
            <p:nvPr/>
          </p:nvCxnSpPr>
          <p:spPr>
            <a:xfrm>
              <a:off x="5524077" y="8551574"/>
              <a:ext cx="257852"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C8BC9D5-FCF2-4D60-8E67-52E1464ADE41}"/>
                </a:ext>
              </a:extLst>
            </p:cNvPr>
            <p:cNvCxnSpPr>
              <a:cxnSpLocks/>
            </p:cNvCxnSpPr>
            <p:nvPr/>
          </p:nvCxnSpPr>
          <p:spPr>
            <a:xfrm>
              <a:off x="5597658" y="8847103"/>
              <a:ext cx="118211"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560F6F8-8AEC-4B34-847F-DC678704B785}"/>
                </a:ext>
              </a:extLst>
            </p:cNvPr>
            <p:cNvCxnSpPr>
              <a:cxnSpLocks/>
            </p:cNvCxnSpPr>
            <p:nvPr/>
          </p:nvCxnSpPr>
          <p:spPr>
            <a:xfrm>
              <a:off x="5576797" y="9142632"/>
              <a:ext cx="156456"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65993F0-CA25-4515-A7DF-ABE73E4935B0}"/>
                </a:ext>
              </a:extLst>
            </p:cNvPr>
            <p:cNvCxnSpPr>
              <a:cxnSpLocks/>
            </p:cNvCxnSpPr>
            <p:nvPr/>
          </p:nvCxnSpPr>
          <p:spPr>
            <a:xfrm>
              <a:off x="5545506" y="9438161"/>
              <a:ext cx="215562"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363774E-7EE7-4AB6-B4E8-5F44CFF07ED3}"/>
                </a:ext>
              </a:extLst>
            </p:cNvPr>
            <p:cNvCxnSpPr>
              <a:cxnSpLocks/>
            </p:cNvCxnSpPr>
            <p:nvPr/>
          </p:nvCxnSpPr>
          <p:spPr>
            <a:xfrm>
              <a:off x="5524077" y="9733688"/>
              <a:ext cx="257852"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64" name="Rectangle: Rounded Corners 63">
            <a:extLst>
              <a:ext uri="{FF2B5EF4-FFF2-40B4-BE49-F238E27FC236}">
                <a16:creationId xmlns:a16="http://schemas.microsoft.com/office/drawing/2014/main" id="{A8CA725D-578A-490F-84DB-F2521684FF8A}"/>
              </a:ext>
            </a:extLst>
          </p:cNvPr>
          <p:cNvSpPr/>
          <p:nvPr/>
        </p:nvSpPr>
        <p:spPr>
          <a:xfrm>
            <a:off x="5398786" y="2798876"/>
            <a:ext cx="3622940" cy="1704520"/>
          </a:xfrm>
          <a:prstGeom prst="roundRect">
            <a:avLst>
              <a:gd name="adj" fmla="val 0"/>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aphicFrame>
        <p:nvGraphicFramePr>
          <p:cNvPr id="65" name="Table 64">
            <a:extLst>
              <a:ext uri="{FF2B5EF4-FFF2-40B4-BE49-F238E27FC236}">
                <a16:creationId xmlns:a16="http://schemas.microsoft.com/office/drawing/2014/main" id="{0870604A-3B20-46B8-8B0F-13CBD8FE370B}"/>
              </a:ext>
            </a:extLst>
          </p:cNvPr>
          <p:cNvGraphicFramePr>
            <a:graphicFrameLocks noGrp="1"/>
          </p:cNvGraphicFramePr>
          <p:nvPr/>
        </p:nvGraphicFramePr>
        <p:xfrm>
          <a:off x="5811124" y="3054056"/>
          <a:ext cx="1211046" cy="1214325"/>
        </p:xfrm>
        <a:graphic>
          <a:graphicData uri="http://schemas.openxmlformats.org/drawingml/2006/table">
            <a:tbl>
              <a:tblPr firstRow="1" bandRow="1">
                <a:tableStyleId>{5C22544A-7EE6-4342-B048-85BDC9FD1C3A}</a:tableStyleId>
              </a:tblPr>
              <a:tblGrid>
                <a:gridCol w="403682">
                  <a:extLst>
                    <a:ext uri="{9D8B030D-6E8A-4147-A177-3AD203B41FA5}">
                      <a16:colId xmlns:a16="http://schemas.microsoft.com/office/drawing/2014/main" val="1006749203"/>
                    </a:ext>
                  </a:extLst>
                </a:gridCol>
                <a:gridCol w="403682">
                  <a:extLst>
                    <a:ext uri="{9D8B030D-6E8A-4147-A177-3AD203B41FA5}">
                      <a16:colId xmlns:a16="http://schemas.microsoft.com/office/drawing/2014/main" val="295922100"/>
                    </a:ext>
                  </a:extLst>
                </a:gridCol>
                <a:gridCol w="403682">
                  <a:extLst>
                    <a:ext uri="{9D8B030D-6E8A-4147-A177-3AD203B41FA5}">
                      <a16:colId xmlns:a16="http://schemas.microsoft.com/office/drawing/2014/main" val="3671616825"/>
                    </a:ext>
                  </a:extLst>
                </a:gridCol>
              </a:tblGrid>
              <a:tr h="404775">
                <a:tc>
                  <a:txBody>
                    <a:bodyPr/>
                    <a:lstStyle/>
                    <a:p>
                      <a:pPr algn="ctr"/>
                      <a:r>
                        <a:rPr lang="en-US" sz="700" b="1">
                          <a:solidFill>
                            <a:schemeClr val="bg1"/>
                          </a:solidFill>
                          <a:latin typeface="+mn-lt"/>
                        </a:rPr>
                        <a:t>76%</a:t>
                      </a:r>
                    </a:p>
                  </a:txBody>
                  <a:tcPr marL="0" marR="0" marT="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a:r>
                        <a:rPr lang="en-US" sz="700" b="1" dirty="0">
                          <a:solidFill>
                            <a:schemeClr val="bg1"/>
                          </a:solidFill>
                          <a:latin typeface="+mn-lt"/>
                        </a:rPr>
                        <a:t>34%</a:t>
                      </a:r>
                    </a:p>
                  </a:txBody>
                  <a:tcPr marL="0" marR="0" marT="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a:r>
                        <a:rPr lang="en-US" sz="700" b="1" dirty="0">
                          <a:solidFill>
                            <a:schemeClr val="bg1"/>
                          </a:solidFill>
                          <a:latin typeface="+mn-lt"/>
                        </a:rPr>
                        <a:t>82%</a:t>
                      </a:r>
                    </a:p>
                  </a:txBody>
                  <a:tcPr marL="0" marR="0" marT="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906599760"/>
                  </a:ext>
                </a:extLst>
              </a:tr>
              <a:tr h="404775">
                <a:tc>
                  <a:txBody>
                    <a:bodyPr/>
                    <a:lstStyle/>
                    <a:p>
                      <a:pPr algn="ctr"/>
                      <a:r>
                        <a:rPr lang="en-US" sz="700" b="1" dirty="0">
                          <a:solidFill>
                            <a:schemeClr val="bg1"/>
                          </a:solidFill>
                          <a:latin typeface="+mn-lt"/>
                        </a:rPr>
                        <a:t>41%</a:t>
                      </a:r>
                    </a:p>
                  </a:txBody>
                  <a:tcPr marL="0" marR="0" marT="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marL="0" algn="ctr" defTabSz="1280160" rtl="0" eaLnBrk="1" latinLnBrk="0" hangingPunct="1"/>
                      <a:r>
                        <a:rPr lang="en-US" sz="700" b="1" kern="1200" dirty="0">
                          <a:solidFill>
                            <a:schemeClr val="bg1"/>
                          </a:solidFill>
                          <a:latin typeface="+mn-lt"/>
                          <a:ea typeface="+mn-ea"/>
                          <a:cs typeface="+mn-cs"/>
                        </a:rPr>
                        <a:t>88%</a:t>
                      </a:r>
                    </a:p>
                  </a:txBody>
                  <a:tcPr marL="0" marR="0" marT="0"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700" b="1" dirty="0">
                          <a:solidFill>
                            <a:schemeClr val="bg1"/>
                          </a:solidFill>
                          <a:latin typeface="+mn-lt"/>
                        </a:rPr>
                        <a:t>72%</a:t>
                      </a:r>
                    </a:p>
                  </a:txBody>
                  <a:tcPr marL="0" marR="0" marT="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2899041889"/>
                  </a:ext>
                </a:extLst>
              </a:tr>
              <a:tr h="404775">
                <a:tc>
                  <a:txBody>
                    <a:bodyPr/>
                    <a:lstStyle/>
                    <a:p>
                      <a:pPr algn="ctr"/>
                      <a:r>
                        <a:rPr lang="en-US" sz="700" b="1" dirty="0">
                          <a:solidFill>
                            <a:schemeClr val="bg1"/>
                          </a:solidFill>
                          <a:latin typeface="+mn-lt"/>
                        </a:rPr>
                        <a:t>81%</a:t>
                      </a:r>
                    </a:p>
                  </a:txBody>
                  <a:tcPr marL="0" marR="0" marT="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a:r>
                        <a:rPr lang="en-US" sz="700" b="1">
                          <a:solidFill>
                            <a:schemeClr val="bg1"/>
                          </a:solidFill>
                          <a:latin typeface="+mn-lt"/>
                        </a:rPr>
                        <a:t>54%</a:t>
                      </a:r>
                    </a:p>
                  </a:txBody>
                  <a:tcPr marL="0" marR="0" marT="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a:r>
                        <a:rPr lang="en-US" sz="700" b="1" dirty="0">
                          <a:solidFill>
                            <a:schemeClr val="bg1"/>
                          </a:solidFill>
                          <a:latin typeface="+mn-lt"/>
                        </a:rPr>
                        <a:t>73%</a:t>
                      </a:r>
                    </a:p>
                  </a:txBody>
                  <a:tcPr marL="0" marR="0" marT="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4126680576"/>
                  </a:ext>
                </a:extLst>
              </a:tr>
            </a:tbl>
          </a:graphicData>
        </a:graphic>
      </p:graphicFrame>
      <p:graphicFrame>
        <p:nvGraphicFramePr>
          <p:cNvPr id="66" name="Table 65">
            <a:extLst>
              <a:ext uri="{FF2B5EF4-FFF2-40B4-BE49-F238E27FC236}">
                <a16:creationId xmlns:a16="http://schemas.microsoft.com/office/drawing/2014/main" id="{13DE37A1-CFD5-40A5-92E0-312AB97233BF}"/>
              </a:ext>
            </a:extLst>
          </p:cNvPr>
          <p:cNvGraphicFramePr>
            <a:graphicFrameLocks noGrp="1"/>
          </p:cNvGraphicFramePr>
          <p:nvPr/>
        </p:nvGraphicFramePr>
        <p:xfrm>
          <a:off x="7473214" y="3054056"/>
          <a:ext cx="1211046" cy="1214325"/>
        </p:xfrm>
        <a:graphic>
          <a:graphicData uri="http://schemas.openxmlformats.org/drawingml/2006/table">
            <a:tbl>
              <a:tblPr firstRow="1" bandRow="1">
                <a:tableStyleId>{5C22544A-7EE6-4342-B048-85BDC9FD1C3A}</a:tableStyleId>
              </a:tblPr>
              <a:tblGrid>
                <a:gridCol w="403682">
                  <a:extLst>
                    <a:ext uri="{9D8B030D-6E8A-4147-A177-3AD203B41FA5}">
                      <a16:colId xmlns:a16="http://schemas.microsoft.com/office/drawing/2014/main" val="1006749203"/>
                    </a:ext>
                  </a:extLst>
                </a:gridCol>
                <a:gridCol w="403682">
                  <a:extLst>
                    <a:ext uri="{9D8B030D-6E8A-4147-A177-3AD203B41FA5}">
                      <a16:colId xmlns:a16="http://schemas.microsoft.com/office/drawing/2014/main" val="295922100"/>
                    </a:ext>
                  </a:extLst>
                </a:gridCol>
                <a:gridCol w="403682">
                  <a:extLst>
                    <a:ext uri="{9D8B030D-6E8A-4147-A177-3AD203B41FA5}">
                      <a16:colId xmlns:a16="http://schemas.microsoft.com/office/drawing/2014/main" val="3671616825"/>
                    </a:ext>
                  </a:extLst>
                </a:gridCol>
              </a:tblGrid>
              <a:tr h="404775">
                <a:tc>
                  <a:txBody>
                    <a:bodyPr/>
                    <a:lstStyle/>
                    <a:p>
                      <a:pPr algn="ctr"/>
                      <a:r>
                        <a:rPr lang="en-US" sz="700" b="1">
                          <a:solidFill>
                            <a:schemeClr val="bg1"/>
                          </a:solidFill>
                          <a:latin typeface="+mn-lt"/>
                        </a:rPr>
                        <a:t>88%</a:t>
                      </a:r>
                    </a:p>
                  </a:txBody>
                  <a:tcPr marL="0" marR="0" marT="0" marB="91440"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a:r>
                        <a:rPr lang="en-US" sz="700" b="1">
                          <a:solidFill>
                            <a:schemeClr val="bg1"/>
                          </a:solidFill>
                          <a:latin typeface="+mn-lt"/>
                        </a:rPr>
                        <a:t>90%</a:t>
                      </a:r>
                    </a:p>
                  </a:txBody>
                  <a:tcPr marL="0" marR="0" marT="0" marB="91440"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a:r>
                        <a:rPr lang="en-US" sz="700" b="1">
                          <a:solidFill>
                            <a:schemeClr val="bg1"/>
                          </a:solidFill>
                          <a:latin typeface="+mn-lt"/>
                        </a:rPr>
                        <a:t>91%</a:t>
                      </a:r>
                    </a:p>
                  </a:txBody>
                  <a:tcPr marL="0" marR="0" marT="0" marB="91440"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906599760"/>
                  </a:ext>
                </a:extLst>
              </a:tr>
              <a:tr h="404775">
                <a:tc>
                  <a:txBody>
                    <a:bodyPr/>
                    <a:lstStyle/>
                    <a:p>
                      <a:pPr algn="ctr"/>
                      <a:r>
                        <a:rPr lang="en-US" sz="700" b="1">
                          <a:solidFill>
                            <a:schemeClr val="bg1"/>
                          </a:solidFill>
                          <a:latin typeface="+mn-lt"/>
                        </a:rPr>
                        <a:t>95%</a:t>
                      </a:r>
                    </a:p>
                  </a:txBody>
                  <a:tcPr marL="0" marR="0" marT="0"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ctr" defTabSz="1280160" rtl="0" eaLnBrk="1" latinLnBrk="0" hangingPunct="1"/>
                      <a:r>
                        <a:rPr lang="en-US" sz="700" b="1" kern="1200" dirty="0">
                          <a:solidFill>
                            <a:schemeClr val="bg1"/>
                          </a:solidFill>
                          <a:latin typeface="+mn-lt"/>
                          <a:ea typeface="+mn-ea"/>
                          <a:cs typeface="+mn-cs"/>
                        </a:rPr>
                        <a:t>68%</a:t>
                      </a:r>
                    </a:p>
                  </a:txBody>
                  <a:tcPr marL="0" marR="0" marT="0"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a:r>
                        <a:rPr lang="en-US" sz="700" b="1" dirty="0">
                          <a:solidFill>
                            <a:schemeClr val="bg1"/>
                          </a:solidFill>
                          <a:latin typeface="+mn-lt"/>
                        </a:rPr>
                        <a:t>56%</a:t>
                      </a:r>
                    </a:p>
                  </a:txBody>
                  <a:tcPr marL="0" marR="0" marT="0" marB="91440"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2899041889"/>
                  </a:ext>
                </a:extLst>
              </a:tr>
              <a:tr h="404775">
                <a:tc>
                  <a:txBody>
                    <a:bodyPr/>
                    <a:lstStyle/>
                    <a:p>
                      <a:pPr algn="ctr"/>
                      <a:r>
                        <a:rPr lang="en-US" sz="700" b="1" dirty="0">
                          <a:solidFill>
                            <a:schemeClr val="bg1"/>
                          </a:solidFill>
                          <a:latin typeface="+mn-lt"/>
                        </a:rPr>
                        <a:t>89%</a:t>
                      </a:r>
                    </a:p>
                  </a:txBody>
                  <a:tcPr marL="0" marR="0" marT="0" marB="91440"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a:r>
                        <a:rPr lang="en-US" sz="700" b="1">
                          <a:solidFill>
                            <a:schemeClr val="bg1"/>
                          </a:solidFill>
                          <a:latin typeface="+mn-lt"/>
                        </a:rPr>
                        <a:t>89%</a:t>
                      </a:r>
                    </a:p>
                  </a:txBody>
                  <a:tcPr marL="0" marR="0" marT="0" marB="91440"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a:r>
                        <a:rPr lang="en-US" sz="700" b="1" dirty="0">
                          <a:solidFill>
                            <a:schemeClr val="bg1"/>
                          </a:solidFill>
                          <a:latin typeface="+mn-lt"/>
                        </a:rPr>
                        <a:t>79%</a:t>
                      </a:r>
                    </a:p>
                  </a:txBody>
                  <a:tcPr marL="0" marR="0" marT="0" marB="91440"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4126680576"/>
                  </a:ext>
                </a:extLst>
              </a:tr>
            </a:tbl>
          </a:graphicData>
        </a:graphic>
      </p:graphicFrame>
      <p:cxnSp>
        <p:nvCxnSpPr>
          <p:cNvPr id="83" name="Straight Arrow Connector 82">
            <a:extLst>
              <a:ext uri="{FF2B5EF4-FFF2-40B4-BE49-F238E27FC236}">
                <a16:creationId xmlns:a16="http://schemas.microsoft.com/office/drawing/2014/main" id="{D56144DE-11AD-4C15-BF11-FC1B1FABE137}"/>
              </a:ext>
            </a:extLst>
          </p:cNvPr>
          <p:cNvCxnSpPr>
            <a:cxnSpLocks/>
            <a:stCxn id="55" idx="3"/>
            <a:endCxn id="64" idx="1"/>
          </p:cNvCxnSpPr>
          <p:nvPr/>
        </p:nvCxnSpPr>
        <p:spPr>
          <a:xfrm flipV="1">
            <a:off x="4638177" y="3651136"/>
            <a:ext cx="760609" cy="228"/>
          </a:xfrm>
          <a:prstGeom prst="straightConnector1">
            <a:avLst/>
          </a:prstGeom>
          <a:ln w="41275" cap="rnd">
            <a:solidFill>
              <a:schemeClr val="tx2"/>
            </a:solidFill>
            <a:prstDash val="solid"/>
            <a:round/>
            <a:tailEnd type="arrow" w="med" len="sm"/>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144F0410-BD59-45F9-8267-40B54DC01552}"/>
              </a:ext>
            </a:extLst>
          </p:cNvPr>
          <p:cNvCxnSpPr>
            <a:cxnSpLocks/>
          </p:cNvCxnSpPr>
          <p:nvPr/>
        </p:nvCxnSpPr>
        <p:spPr>
          <a:xfrm>
            <a:off x="2019057" y="3204931"/>
            <a:ext cx="1376681" cy="0"/>
          </a:xfrm>
          <a:prstGeom prst="straightConnector1">
            <a:avLst/>
          </a:prstGeom>
          <a:ln w="41275" cap="rnd">
            <a:solidFill>
              <a:schemeClr val="tx1"/>
            </a:solidFill>
            <a:prstDash val="solid"/>
            <a:round/>
            <a:tailEnd type="arrow" w="med" len="sm"/>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6323CF2-64EF-4586-80B4-76E781438716}"/>
              </a:ext>
            </a:extLst>
          </p:cNvPr>
          <p:cNvCxnSpPr>
            <a:cxnSpLocks/>
          </p:cNvCxnSpPr>
          <p:nvPr/>
        </p:nvCxnSpPr>
        <p:spPr>
          <a:xfrm flipV="1">
            <a:off x="2507656" y="4090198"/>
            <a:ext cx="888082" cy="12115"/>
          </a:xfrm>
          <a:prstGeom prst="straightConnector1">
            <a:avLst/>
          </a:prstGeom>
          <a:ln w="41275" cap="rnd">
            <a:solidFill>
              <a:schemeClr val="tx1"/>
            </a:solidFill>
            <a:prstDash val="solid"/>
            <a:round/>
            <a:tailEnd type="arrow" w="med" len="sm"/>
          </a:ln>
        </p:spPr>
        <p:style>
          <a:lnRef idx="1">
            <a:schemeClr val="accent1"/>
          </a:lnRef>
          <a:fillRef idx="0">
            <a:schemeClr val="accent1"/>
          </a:fillRef>
          <a:effectRef idx="0">
            <a:schemeClr val="accent1"/>
          </a:effectRef>
          <a:fontRef idx="minor">
            <a:schemeClr val="tx1"/>
          </a:fontRef>
        </p:style>
      </p:cxnSp>
      <p:graphicFrame>
        <p:nvGraphicFramePr>
          <p:cNvPr id="87" name="Table 86">
            <a:extLst>
              <a:ext uri="{FF2B5EF4-FFF2-40B4-BE49-F238E27FC236}">
                <a16:creationId xmlns:a16="http://schemas.microsoft.com/office/drawing/2014/main" id="{BD284AC9-6E3D-40EB-AB2D-3F29447C10DB}"/>
              </a:ext>
            </a:extLst>
          </p:cNvPr>
          <p:cNvGraphicFramePr>
            <a:graphicFrameLocks noGrp="1"/>
          </p:cNvGraphicFramePr>
          <p:nvPr/>
        </p:nvGraphicFramePr>
        <p:xfrm>
          <a:off x="9315208" y="2771796"/>
          <a:ext cx="1877022" cy="1726816"/>
        </p:xfrm>
        <a:graphic>
          <a:graphicData uri="http://schemas.openxmlformats.org/drawingml/2006/table">
            <a:tbl>
              <a:tblPr firstRow="1" bandRow="1">
                <a:tableStyleId>{5C22544A-7EE6-4342-B048-85BDC9FD1C3A}</a:tableStyleId>
              </a:tblPr>
              <a:tblGrid>
                <a:gridCol w="625674">
                  <a:extLst>
                    <a:ext uri="{9D8B030D-6E8A-4147-A177-3AD203B41FA5}">
                      <a16:colId xmlns:a16="http://schemas.microsoft.com/office/drawing/2014/main" val="1006749203"/>
                    </a:ext>
                  </a:extLst>
                </a:gridCol>
                <a:gridCol w="625674">
                  <a:extLst>
                    <a:ext uri="{9D8B030D-6E8A-4147-A177-3AD203B41FA5}">
                      <a16:colId xmlns:a16="http://schemas.microsoft.com/office/drawing/2014/main" val="295922100"/>
                    </a:ext>
                  </a:extLst>
                </a:gridCol>
                <a:gridCol w="625674">
                  <a:extLst>
                    <a:ext uri="{9D8B030D-6E8A-4147-A177-3AD203B41FA5}">
                      <a16:colId xmlns:a16="http://schemas.microsoft.com/office/drawing/2014/main" val="3671616825"/>
                    </a:ext>
                  </a:extLst>
                </a:gridCol>
              </a:tblGrid>
              <a:tr h="264583">
                <a:tc>
                  <a:txBody>
                    <a:bodyPr/>
                    <a:lstStyle/>
                    <a:p>
                      <a:pPr algn="ctr"/>
                      <a:r>
                        <a:rPr lang="en-US" sz="1000">
                          <a:solidFill>
                            <a:schemeClr val="bg1"/>
                          </a:solidFill>
                        </a:rPr>
                        <a:t>Rank</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000">
                          <a:solidFill>
                            <a:schemeClr val="bg1"/>
                          </a:solidFill>
                        </a:rPr>
                        <a:t>Model</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000">
                          <a:solidFill>
                            <a:schemeClr val="bg1"/>
                          </a:solidFill>
                        </a:rPr>
                        <a:t>Score</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906599760"/>
                  </a:ext>
                </a:extLst>
              </a:tr>
              <a:tr h="487411">
                <a:tc>
                  <a:txBody>
                    <a:bodyPr/>
                    <a:lstStyle/>
                    <a:p>
                      <a:pPr algn="ctr"/>
                      <a:r>
                        <a:rPr lang="en-US" sz="1400" b="1">
                          <a:solidFill>
                            <a:schemeClr val="tx2"/>
                          </a:solidFill>
                        </a:rPr>
                        <a:t>1</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lumMod val="9500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1280160" rtl="0" eaLnBrk="1" latinLnBrk="0" hangingPunct="1"/>
                      <a:endParaRPr lang="en-US" sz="1400" b="1" kern="1200">
                        <a:solidFill>
                          <a:schemeClr val="tx2"/>
                        </a:solidFill>
                        <a:latin typeface="+mn-lt"/>
                        <a:ea typeface="+mn-ea"/>
                        <a:cs typeface="+mn-cs"/>
                      </a:endParaRPr>
                    </a:p>
                  </a:txBody>
                  <a:tcPr marL="0" marR="0" marT="0" marB="0" anchor="ctr">
                    <a:lnL w="28575" cap="flat" cmpd="sng" algn="ctr">
                      <a:solidFill>
                        <a:schemeClr val="bg1">
                          <a:lumMod val="95000"/>
                        </a:schemeClr>
                      </a:solidFill>
                      <a:prstDash val="solid"/>
                      <a:round/>
                      <a:headEnd type="none" w="med" len="med"/>
                      <a:tailEnd type="none" w="med" len="med"/>
                    </a:lnL>
                    <a:lnR w="28575" cap="flat" cmpd="sng" algn="ctr">
                      <a:solidFill>
                        <a:schemeClr val="bg1">
                          <a:lumMod val="9500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b="1">
                          <a:solidFill>
                            <a:schemeClr val="tx2"/>
                          </a:solidFill>
                        </a:rPr>
                        <a:t>95%</a:t>
                      </a:r>
                    </a:p>
                  </a:txBody>
                  <a:tcPr marL="0" marR="0" marT="0" marB="0" anchor="ctr">
                    <a:lnL w="28575" cap="flat" cmpd="sng" algn="ctr">
                      <a:solidFill>
                        <a:schemeClr val="bg1">
                          <a:lumMod val="95000"/>
                        </a:schemeClr>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99041889"/>
                  </a:ext>
                </a:extLst>
              </a:tr>
              <a:tr h="487411">
                <a:tc>
                  <a:txBody>
                    <a:bodyPr/>
                    <a:lstStyle/>
                    <a:p>
                      <a:pPr algn="ctr"/>
                      <a:r>
                        <a:rPr lang="en-US" sz="1400" b="1">
                          <a:solidFill>
                            <a:schemeClr val="bg1">
                              <a:lumMod val="50000"/>
                            </a:schemeClr>
                          </a:solidFill>
                        </a:rPr>
                        <a:t>2</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400" b="1">
                        <a:solidFill>
                          <a:schemeClr val="bg1">
                            <a:lumMod val="50000"/>
                          </a:schemeClr>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400" b="1">
                          <a:solidFill>
                            <a:schemeClr val="bg1">
                              <a:lumMod val="50000"/>
                            </a:schemeClr>
                          </a:solidFill>
                        </a:rPr>
                        <a:t>76%</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26680576"/>
                  </a:ext>
                </a:extLst>
              </a:tr>
              <a:tr h="487411">
                <a:tc>
                  <a:txBody>
                    <a:bodyPr/>
                    <a:lstStyle/>
                    <a:p>
                      <a:pPr algn="ctr"/>
                      <a:r>
                        <a:rPr lang="en-US" sz="1400" b="1">
                          <a:solidFill>
                            <a:schemeClr val="bg1">
                              <a:lumMod val="50000"/>
                            </a:schemeClr>
                          </a:solidFill>
                        </a:rPr>
                        <a:t>3</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400" b="1">
                        <a:solidFill>
                          <a:schemeClr val="bg1">
                            <a:lumMod val="50000"/>
                          </a:schemeClr>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400" b="1">
                          <a:solidFill>
                            <a:schemeClr val="bg1">
                              <a:lumMod val="50000"/>
                            </a:schemeClr>
                          </a:solidFill>
                        </a:rPr>
                        <a:t>53%</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68189788"/>
                  </a:ext>
                </a:extLst>
              </a:tr>
            </a:tbl>
          </a:graphicData>
        </a:graphic>
      </p:graphicFrame>
      <p:sp>
        <p:nvSpPr>
          <p:cNvPr id="88" name="Rectangle 87">
            <a:extLst>
              <a:ext uri="{FF2B5EF4-FFF2-40B4-BE49-F238E27FC236}">
                <a16:creationId xmlns:a16="http://schemas.microsoft.com/office/drawing/2014/main" id="{661A2CE0-16AE-4468-8446-A49FB2CE6A4A}"/>
              </a:ext>
            </a:extLst>
          </p:cNvPr>
          <p:cNvSpPr/>
          <p:nvPr/>
        </p:nvSpPr>
        <p:spPr>
          <a:xfrm>
            <a:off x="7466471" y="3446576"/>
            <a:ext cx="424275" cy="428625"/>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89" name="Straight Arrow Connector 88">
            <a:extLst>
              <a:ext uri="{FF2B5EF4-FFF2-40B4-BE49-F238E27FC236}">
                <a16:creationId xmlns:a16="http://schemas.microsoft.com/office/drawing/2014/main" id="{7A35423B-3216-4504-BEFA-FC9DC69A76C8}"/>
              </a:ext>
            </a:extLst>
          </p:cNvPr>
          <p:cNvCxnSpPr>
            <a:cxnSpLocks/>
          </p:cNvCxnSpPr>
          <p:nvPr/>
        </p:nvCxnSpPr>
        <p:spPr>
          <a:xfrm>
            <a:off x="7929574" y="3642837"/>
            <a:ext cx="1394848" cy="0"/>
          </a:xfrm>
          <a:prstGeom prst="straightConnector1">
            <a:avLst/>
          </a:prstGeom>
          <a:ln w="41275" cap="rnd">
            <a:solidFill>
              <a:schemeClr val="tx2"/>
            </a:solidFill>
            <a:prstDash val="solid"/>
            <a:round/>
            <a:tailEnd type="arrow" w="med" len="sm"/>
          </a:ln>
        </p:spPr>
        <p:style>
          <a:lnRef idx="1">
            <a:schemeClr val="accent1"/>
          </a:lnRef>
          <a:fillRef idx="0">
            <a:schemeClr val="accent1"/>
          </a:fillRef>
          <a:effectRef idx="0">
            <a:schemeClr val="accent1"/>
          </a:effectRef>
          <a:fontRef idx="minor">
            <a:schemeClr val="tx1"/>
          </a:fontRef>
        </p:style>
      </p:cxnSp>
      <p:sp>
        <p:nvSpPr>
          <p:cNvPr id="90" name="Rectangle: Rounded Corners 89">
            <a:extLst>
              <a:ext uri="{FF2B5EF4-FFF2-40B4-BE49-F238E27FC236}">
                <a16:creationId xmlns:a16="http://schemas.microsoft.com/office/drawing/2014/main" id="{E0CCDFB5-D897-4C14-9246-175482581FA3}"/>
              </a:ext>
            </a:extLst>
          </p:cNvPr>
          <p:cNvSpPr/>
          <p:nvPr/>
        </p:nvSpPr>
        <p:spPr>
          <a:xfrm>
            <a:off x="9315382" y="3030281"/>
            <a:ext cx="1876425" cy="490814"/>
          </a:xfrm>
          <a:prstGeom prst="roundRect">
            <a:avLst>
              <a:gd name="adj" fmla="val 0"/>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1" name="Beaker_F196" title="Icon of a scientific flask with liquid in it">
            <a:extLst>
              <a:ext uri="{FF2B5EF4-FFF2-40B4-BE49-F238E27FC236}">
                <a16:creationId xmlns:a16="http://schemas.microsoft.com/office/drawing/2014/main" id="{78EFCE3E-69A6-4849-BAA3-E6AA2F36B94E}"/>
              </a:ext>
            </a:extLst>
          </p:cNvPr>
          <p:cNvSpPr>
            <a:spLocks noChangeAspect="1" noEditPoints="1"/>
          </p:cNvSpPr>
          <p:nvPr/>
        </p:nvSpPr>
        <p:spPr bwMode="auto">
          <a:xfrm>
            <a:off x="10150253" y="3142825"/>
            <a:ext cx="228491" cy="264007"/>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92" name="Beaker_F196" title="Icon of a scientific flask with liquid in it">
            <a:extLst>
              <a:ext uri="{FF2B5EF4-FFF2-40B4-BE49-F238E27FC236}">
                <a16:creationId xmlns:a16="http://schemas.microsoft.com/office/drawing/2014/main" id="{29DEDC56-6CDD-4531-A61F-0C42109EC6C4}"/>
              </a:ext>
            </a:extLst>
          </p:cNvPr>
          <p:cNvSpPr>
            <a:spLocks noChangeAspect="1" noEditPoints="1"/>
          </p:cNvSpPr>
          <p:nvPr/>
        </p:nvSpPr>
        <p:spPr bwMode="auto">
          <a:xfrm>
            <a:off x="10150253" y="3630505"/>
            <a:ext cx="228491" cy="264007"/>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93" name="Beaker_F196" title="Icon of a scientific flask with liquid in it">
            <a:extLst>
              <a:ext uri="{FF2B5EF4-FFF2-40B4-BE49-F238E27FC236}">
                <a16:creationId xmlns:a16="http://schemas.microsoft.com/office/drawing/2014/main" id="{617D9BE7-A8DC-4BCC-940A-52DCABD20D6A}"/>
              </a:ext>
            </a:extLst>
          </p:cNvPr>
          <p:cNvSpPr>
            <a:spLocks noChangeAspect="1" noEditPoints="1"/>
          </p:cNvSpPr>
          <p:nvPr/>
        </p:nvSpPr>
        <p:spPr bwMode="auto">
          <a:xfrm>
            <a:off x="10150253" y="4118185"/>
            <a:ext cx="228491" cy="264007"/>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95" name="Group 94">
            <a:extLst>
              <a:ext uri="{FF2B5EF4-FFF2-40B4-BE49-F238E27FC236}">
                <a16:creationId xmlns:a16="http://schemas.microsoft.com/office/drawing/2014/main" id="{280CF684-B7C3-42BB-8258-15C2FE8A6338}"/>
              </a:ext>
            </a:extLst>
          </p:cNvPr>
          <p:cNvGrpSpPr/>
          <p:nvPr/>
        </p:nvGrpSpPr>
        <p:grpSpPr>
          <a:xfrm>
            <a:off x="885507" y="2252762"/>
            <a:ext cx="257251" cy="305811"/>
            <a:chOff x="4716096" y="4323997"/>
            <a:chExt cx="430334" cy="511566"/>
          </a:xfrm>
          <a:solidFill>
            <a:schemeClr val="tx1"/>
          </a:solidFill>
        </p:grpSpPr>
        <p:sp>
          <p:nvSpPr>
            <p:cNvPr id="96" name="Oval 34">
              <a:extLst>
                <a:ext uri="{FF2B5EF4-FFF2-40B4-BE49-F238E27FC236}">
                  <a16:creationId xmlns:a16="http://schemas.microsoft.com/office/drawing/2014/main" id="{A0BF1E8A-B376-45AE-8266-BE740C2EB6F9}"/>
                </a:ext>
              </a:extLst>
            </p:cNvPr>
            <p:cNvSpPr>
              <a:spLocks noChangeArrowheads="1"/>
            </p:cNvSpPr>
            <p:nvPr/>
          </p:nvSpPr>
          <p:spPr bwMode="auto">
            <a:xfrm>
              <a:off x="4812234" y="4323997"/>
              <a:ext cx="240347" cy="240347"/>
            </a:xfrm>
            <a:prstGeom prst="ellipse">
              <a:avLst/>
            </a:prstGeom>
            <a:grpFill/>
            <a:ln w="4445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97" name="Freeform 37">
              <a:extLst>
                <a:ext uri="{FF2B5EF4-FFF2-40B4-BE49-F238E27FC236}">
                  <a16:creationId xmlns:a16="http://schemas.microsoft.com/office/drawing/2014/main" id="{3B3B099B-75C2-4DCB-9249-773298DBB532}"/>
                </a:ext>
              </a:extLst>
            </p:cNvPr>
            <p:cNvSpPr>
              <a:spLocks/>
            </p:cNvSpPr>
            <p:nvPr/>
          </p:nvSpPr>
          <p:spPr bwMode="auto">
            <a:xfrm>
              <a:off x="4716096" y="4595216"/>
              <a:ext cx="430334" cy="240347"/>
            </a:xfrm>
            <a:custGeom>
              <a:avLst/>
              <a:gdLst>
                <a:gd name="T0" fmla="*/ 342 w 683"/>
                <a:gd name="T1" fmla="*/ 0 h 384"/>
                <a:gd name="T2" fmla="*/ 342 w 683"/>
                <a:gd name="T3" fmla="*/ 0 h 384"/>
                <a:gd name="T4" fmla="*/ 683 w 683"/>
                <a:gd name="T5" fmla="*/ 341 h 384"/>
                <a:gd name="T6" fmla="*/ 683 w 683"/>
                <a:gd name="T7" fmla="*/ 384 h 384"/>
                <a:gd name="T8" fmla="*/ 0 w 683"/>
                <a:gd name="T9" fmla="*/ 384 h 384"/>
                <a:gd name="T10" fmla="*/ 0 w 683"/>
                <a:gd name="T11" fmla="*/ 341 h 384"/>
                <a:gd name="T12" fmla="*/ 342 w 683"/>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683" h="384">
                  <a:moveTo>
                    <a:pt x="342" y="0"/>
                  </a:moveTo>
                  <a:cubicBezTo>
                    <a:pt x="342" y="0"/>
                    <a:pt x="342" y="0"/>
                    <a:pt x="342" y="0"/>
                  </a:cubicBezTo>
                  <a:cubicBezTo>
                    <a:pt x="530" y="0"/>
                    <a:pt x="683" y="153"/>
                    <a:pt x="683" y="341"/>
                  </a:cubicBezTo>
                  <a:cubicBezTo>
                    <a:pt x="683" y="384"/>
                    <a:pt x="683" y="384"/>
                    <a:pt x="683" y="384"/>
                  </a:cubicBezTo>
                  <a:cubicBezTo>
                    <a:pt x="0" y="384"/>
                    <a:pt x="0" y="384"/>
                    <a:pt x="0" y="384"/>
                  </a:cubicBezTo>
                  <a:cubicBezTo>
                    <a:pt x="0" y="341"/>
                    <a:pt x="0" y="341"/>
                    <a:pt x="0" y="341"/>
                  </a:cubicBezTo>
                  <a:cubicBezTo>
                    <a:pt x="0" y="153"/>
                    <a:pt x="153" y="0"/>
                    <a:pt x="342" y="0"/>
                  </a:cubicBezTo>
                  <a:close/>
                </a:path>
              </a:pathLst>
            </a:custGeom>
            <a:grpFill/>
            <a:ln w="4445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pic>
        <p:nvPicPr>
          <p:cNvPr id="113" name="Graphic 112" descr="Add">
            <a:extLst>
              <a:ext uri="{FF2B5EF4-FFF2-40B4-BE49-F238E27FC236}">
                <a16:creationId xmlns:a16="http://schemas.microsoft.com/office/drawing/2014/main" id="{A3E035B7-CBAC-4587-B53A-7AD43DC7AB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53416" y="2283856"/>
            <a:ext cx="326044" cy="326044"/>
          </a:xfrm>
          <a:prstGeom prst="rect">
            <a:avLst/>
          </a:prstGeom>
        </p:spPr>
      </p:pic>
      <p:sp>
        <p:nvSpPr>
          <p:cNvPr id="114" name="TextBox 113">
            <a:extLst>
              <a:ext uri="{FF2B5EF4-FFF2-40B4-BE49-F238E27FC236}">
                <a16:creationId xmlns:a16="http://schemas.microsoft.com/office/drawing/2014/main" id="{A3752D4F-2809-4B90-A36F-CF5E63510485}"/>
              </a:ext>
            </a:extLst>
          </p:cNvPr>
          <p:cNvSpPr txBox="1"/>
          <p:nvPr/>
        </p:nvSpPr>
        <p:spPr>
          <a:xfrm>
            <a:off x="6909378" y="3194017"/>
            <a:ext cx="670696" cy="7386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solidFill>
                  <a:srgbClr val="FFFFFF">
                    <a:lumMod val="50000"/>
                  </a:srgbClr>
                </a:solidFill>
                <a:effectLst/>
                <a:uLnTx/>
                <a:uFillTx/>
                <a:latin typeface="Segoe UI"/>
                <a:ea typeface="+mn-ea"/>
                <a:cs typeface="+mn-cs"/>
              </a:rPr>
              <a:t>…</a:t>
            </a:r>
          </a:p>
        </p:txBody>
      </p:sp>
      <p:sp>
        <p:nvSpPr>
          <p:cNvPr id="115" name="Rectangle: Rounded Corners 114">
            <a:extLst>
              <a:ext uri="{FF2B5EF4-FFF2-40B4-BE49-F238E27FC236}">
                <a16:creationId xmlns:a16="http://schemas.microsoft.com/office/drawing/2014/main" id="{0EF7F7A4-E172-4924-A5FB-ED202AD1611A}"/>
              </a:ext>
            </a:extLst>
          </p:cNvPr>
          <p:cNvSpPr/>
          <p:nvPr/>
        </p:nvSpPr>
        <p:spPr>
          <a:xfrm>
            <a:off x="513946" y="2771796"/>
            <a:ext cx="2229254" cy="1704520"/>
          </a:xfrm>
          <a:prstGeom prst="roundRect">
            <a:avLst>
              <a:gd name="adj" fmla="val 0"/>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41360690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9B3A2-E18C-433D-ACFB-88639790DA22}"/>
              </a:ext>
            </a:extLst>
          </p:cNvPr>
          <p:cNvSpPr>
            <a:spLocks noGrp="1"/>
          </p:cNvSpPr>
          <p:nvPr>
            <p:ph type="title"/>
          </p:nvPr>
        </p:nvSpPr>
        <p:spPr>
          <a:xfrm>
            <a:off x="838200" y="365126"/>
            <a:ext cx="10515600" cy="893152"/>
          </a:xfrm>
        </p:spPr>
        <p:txBody>
          <a:bodyPr vert="horz" lIns="91440" tIns="45720" rIns="91440" bIns="45720" rtlCol="0" anchor="ctr">
            <a:normAutofit/>
          </a:bodyPr>
          <a:lstStyle/>
          <a:p>
            <a:pPr lvl="0">
              <a:lnSpc>
                <a:spcPct val="100000"/>
              </a:lnSpc>
              <a:spcBef>
                <a:spcPts val="0"/>
              </a:spcBef>
            </a:pPr>
            <a:r>
              <a:rPr lang="en-US" sz="4400" dirty="0">
                <a:solidFill>
                  <a:prstClr val="black"/>
                </a:solidFill>
                <a:latin typeface="Segoe UI Light" panose="020B0502040204020203" pitchFamily="34" charset="0"/>
                <a:ea typeface="+mn-ea"/>
                <a:cs typeface="Segoe UI Light" panose="020B0502040204020203" pitchFamily="34" charset="0"/>
              </a:rPr>
              <a:t>Automated Machine Learning Capabilities</a:t>
            </a:r>
            <a:endParaRPr lang="en-US" sz="3600" dirty="0"/>
          </a:p>
        </p:txBody>
      </p:sp>
      <p:sp>
        <p:nvSpPr>
          <p:cNvPr id="4" name="Text Placeholder 3">
            <a:extLst>
              <a:ext uri="{FF2B5EF4-FFF2-40B4-BE49-F238E27FC236}">
                <a16:creationId xmlns:a16="http://schemas.microsoft.com/office/drawing/2014/main" id="{6364D22D-A0C3-4545-AFE1-FBD20C6FFBBC}"/>
              </a:ext>
            </a:extLst>
          </p:cNvPr>
          <p:cNvSpPr>
            <a:spLocks noGrp="1"/>
          </p:cNvSpPr>
          <p:nvPr>
            <p:ph type="body" sz="half" idx="2"/>
          </p:nvPr>
        </p:nvSpPr>
        <p:spPr>
          <a:xfrm>
            <a:off x="838200" y="2102185"/>
            <a:ext cx="5881228" cy="4351338"/>
          </a:xfrm>
        </p:spPr>
        <p:txBody>
          <a:bodyPr vert="horz" lIns="91440" tIns="45720" rIns="91440" bIns="45720" rtlCol="0">
            <a:normAutofit/>
          </a:bodyPr>
          <a:lstStyle/>
          <a:p>
            <a:r>
              <a:rPr lang="en-US" sz="2000" dirty="0">
                <a:latin typeface="Segoe UI Light" panose="020B0502040204020203" pitchFamily="34" charset="0"/>
                <a:cs typeface="Segoe UI Light" panose="020B0502040204020203" pitchFamily="34" charset="0"/>
              </a:rPr>
              <a:t>Based on Microsoft Research</a:t>
            </a:r>
          </a:p>
          <a:p>
            <a:endParaRPr lang="en-US" sz="2000" dirty="0">
              <a:latin typeface="Segoe UI Light" panose="020B0502040204020203" pitchFamily="34" charset="0"/>
              <a:cs typeface="Segoe UI Light" panose="020B0502040204020203" pitchFamily="34" charset="0"/>
            </a:endParaRPr>
          </a:p>
          <a:p>
            <a:r>
              <a:rPr lang="en-US" sz="2000" dirty="0">
                <a:latin typeface="Segoe UI Light" panose="020B0502040204020203" pitchFamily="34" charset="0"/>
                <a:cs typeface="Segoe UI Light" panose="020B0502040204020203" pitchFamily="34" charset="0"/>
              </a:rPr>
              <a:t>Brain trained with several million experiments</a:t>
            </a:r>
          </a:p>
          <a:p>
            <a:endParaRPr lang="en-US" sz="2000" dirty="0">
              <a:latin typeface="Segoe UI Light" panose="020B0502040204020203" pitchFamily="34" charset="0"/>
              <a:cs typeface="Segoe UI Light" panose="020B0502040204020203" pitchFamily="34" charset="0"/>
            </a:endParaRPr>
          </a:p>
          <a:p>
            <a:r>
              <a:rPr lang="en-US" sz="2000" dirty="0">
                <a:latin typeface="Segoe UI Light" panose="020B0502040204020203" pitchFamily="34" charset="0"/>
                <a:cs typeface="Segoe UI Light" panose="020B0502040204020203" pitchFamily="34" charset="0"/>
              </a:rPr>
              <a:t>Personalized recommendation approach: </a:t>
            </a:r>
          </a:p>
          <a:p>
            <a:pPr lvl="1"/>
            <a:r>
              <a:rPr lang="en-US" sz="1800" dirty="0">
                <a:latin typeface="Segoe UI Light" panose="020B0502040204020203" pitchFamily="34" charset="0"/>
                <a:cs typeface="Segoe UI Light" panose="020B0502040204020203" pitchFamily="34" charset="0"/>
              </a:rPr>
              <a:t>Collaborative filtering and Bayesian optimization</a:t>
            </a:r>
          </a:p>
          <a:p>
            <a:endParaRPr lang="en-US" sz="2000" dirty="0">
              <a:latin typeface="Segoe UI Light" panose="020B0502040204020203" pitchFamily="34" charset="0"/>
              <a:cs typeface="Segoe UI Light" panose="020B0502040204020203" pitchFamily="34" charset="0"/>
            </a:endParaRPr>
          </a:p>
          <a:p>
            <a:r>
              <a:rPr lang="en-US" sz="2000" dirty="0">
                <a:latin typeface="Segoe UI Light" panose="020B0502040204020203" pitchFamily="34" charset="0"/>
                <a:cs typeface="Segoe UI Light" panose="020B0502040204020203" pitchFamily="34" charset="0"/>
              </a:rPr>
              <a:t>Privacy preserving: No need to “see” the data</a:t>
            </a:r>
          </a:p>
        </p:txBody>
      </p:sp>
      <p:pic>
        <p:nvPicPr>
          <p:cNvPr id="6" name="Picture 5" descr="A picture containing screenshot&#10;&#10;Description generated with very high confidence">
            <a:extLst>
              <a:ext uri="{FF2B5EF4-FFF2-40B4-BE49-F238E27FC236}">
                <a16:creationId xmlns:a16="http://schemas.microsoft.com/office/drawing/2014/main" id="{05CDA4D0-60DF-42B9-ADBB-905718665449}"/>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5300"/>
                    </a14:imgEffect>
                    <a14:imgEffect>
                      <a14:saturation sat="200000"/>
                    </a14:imgEffect>
                  </a14:imgLayer>
                </a14:imgProps>
              </a:ext>
            </a:extLst>
          </a:blip>
          <a:stretch>
            <a:fillRect/>
          </a:stretch>
        </p:blipFill>
        <p:spPr>
          <a:xfrm>
            <a:off x="6729053" y="2032605"/>
            <a:ext cx="4491892" cy="2695565"/>
          </a:xfrm>
          <a:prstGeom prst="rect">
            <a:avLst/>
          </a:prstGeom>
        </p:spPr>
      </p:pic>
      <p:grpSp>
        <p:nvGrpSpPr>
          <p:cNvPr id="14" name="Group 13">
            <a:extLst>
              <a:ext uri="{FF2B5EF4-FFF2-40B4-BE49-F238E27FC236}">
                <a16:creationId xmlns:a16="http://schemas.microsoft.com/office/drawing/2014/main" id="{C95CCD3D-35C8-47E0-8202-91F9BAFABE37}"/>
              </a:ext>
            </a:extLst>
          </p:cNvPr>
          <p:cNvGrpSpPr/>
          <p:nvPr/>
        </p:nvGrpSpPr>
        <p:grpSpPr>
          <a:xfrm>
            <a:off x="8353677" y="5226257"/>
            <a:ext cx="1242645" cy="1102579"/>
            <a:chOff x="-7814" y="5251329"/>
            <a:chExt cx="1242645" cy="1102579"/>
          </a:xfrm>
        </p:grpSpPr>
        <p:sp>
          <p:nvSpPr>
            <p:cNvPr id="11" name="Rectangle 10">
              <a:extLst>
                <a:ext uri="{FF2B5EF4-FFF2-40B4-BE49-F238E27FC236}">
                  <a16:creationId xmlns:a16="http://schemas.microsoft.com/office/drawing/2014/main" id="{2B70EA89-134C-48F2-B168-34C3EBE62C1A}"/>
                </a:ext>
              </a:extLst>
            </p:cNvPr>
            <p:cNvSpPr/>
            <p:nvPr/>
          </p:nvSpPr>
          <p:spPr>
            <a:xfrm>
              <a:off x="-7814" y="5251329"/>
              <a:ext cx="1242645" cy="110257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Regression</a:t>
              </a:r>
            </a:p>
          </p:txBody>
        </p:sp>
        <p:pic>
          <p:nvPicPr>
            <p:cNvPr id="5" name="Graphic 4" descr="Statistics">
              <a:extLst>
                <a:ext uri="{FF2B5EF4-FFF2-40B4-BE49-F238E27FC236}">
                  <a16:creationId xmlns:a16="http://schemas.microsoft.com/office/drawing/2014/main" id="{0FF89A28-5136-41FC-8FD9-7CA5148FD7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7748" y="5251329"/>
              <a:ext cx="731520" cy="731520"/>
            </a:xfrm>
            <a:prstGeom prst="rect">
              <a:avLst/>
            </a:prstGeom>
          </p:spPr>
        </p:pic>
      </p:grpSp>
      <p:grpSp>
        <p:nvGrpSpPr>
          <p:cNvPr id="15" name="Group 14">
            <a:extLst>
              <a:ext uri="{FF2B5EF4-FFF2-40B4-BE49-F238E27FC236}">
                <a16:creationId xmlns:a16="http://schemas.microsoft.com/office/drawing/2014/main" id="{2AECE92E-B3A7-4F70-B095-41C6344F4578}"/>
              </a:ext>
            </a:extLst>
          </p:cNvPr>
          <p:cNvGrpSpPr/>
          <p:nvPr/>
        </p:nvGrpSpPr>
        <p:grpSpPr>
          <a:xfrm>
            <a:off x="6729053" y="5226257"/>
            <a:ext cx="1242645" cy="1102580"/>
            <a:chOff x="1712200" y="5242087"/>
            <a:chExt cx="1242645" cy="1102580"/>
          </a:xfrm>
        </p:grpSpPr>
        <p:sp>
          <p:nvSpPr>
            <p:cNvPr id="12" name="Rectangle 11">
              <a:extLst>
                <a:ext uri="{FF2B5EF4-FFF2-40B4-BE49-F238E27FC236}">
                  <a16:creationId xmlns:a16="http://schemas.microsoft.com/office/drawing/2014/main" id="{B1F0DAFD-623C-44AF-97BC-EE9F77992822}"/>
                </a:ext>
              </a:extLst>
            </p:cNvPr>
            <p:cNvSpPr/>
            <p:nvPr/>
          </p:nvSpPr>
          <p:spPr>
            <a:xfrm>
              <a:off x="1712200" y="5242088"/>
              <a:ext cx="1242645" cy="110257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Classification</a:t>
              </a:r>
            </a:p>
          </p:txBody>
        </p:sp>
        <p:pic>
          <p:nvPicPr>
            <p:cNvPr id="8" name="Graphic 7" descr="Hierarchy">
              <a:extLst>
                <a:ext uri="{FF2B5EF4-FFF2-40B4-BE49-F238E27FC236}">
                  <a16:creationId xmlns:a16="http://schemas.microsoft.com/office/drawing/2014/main" id="{3BFFF626-3625-45F6-A488-4FD8E20BA7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67762" y="5242087"/>
              <a:ext cx="731520" cy="731520"/>
            </a:xfrm>
            <a:prstGeom prst="rect">
              <a:avLst/>
            </a:prstGeom>
          </p:spPr>
        </p:pic>
      </p:grpSp>
      <p:grpSp>
        <p:nvGrpSpPr>
          <p:cNvPr id="16" name="Group 15">
            <a:extLst>
              <a:ext uri="{FF2B5EF4-FFF2-40B4-BE49-F238E27FC236}">
                <a16:creationId xmlns:a16="http://schemas.microsoft.com/office/drawing/2014/main" id="{4977B02B-7D4E-4D04-B1C4-06A8C42BE1E9}"/>
              </a:ext>
            </a:extLst>
          </p:cNvPr>
          <p:cNvGrpSpPr/>
          <p:nvPr/>
        </p:nvGrpSpPr>
        <p:grpSpPr>
          <a:xfrm>
            <a:off x="9978300" y="5226257"/>
            <a:ext cx="1242645" cy="1102579"/>
            <a:chOff x="2868280" y="5251329"/>
            <a:chExt cx="1242645" cy="1102579"/>
          </a:xfrm>
        </p:grpSpPr>
        <p:sp>
          <p:nvSpPr>
            <p:cNvPr id="13" name="Rectangle 12">
              <a:extLst>
                <a:ext uri="{FF2B5EF4-FFF2-40B4-BE49-F238E27FC236}">
                  <a16:creationId xmlns:a16="http://schemas.microsoft.com/office/drawing/2014/main" id="{7BEDF0FA-0AB5-4BFA-A3F7-AEDC5B7D954E}"/>
                </a:ext>
              </a:extLst>
            </p:cNvPr>
            <p:cNvSpPr/>
            <p:nvPr/>
          </p:nvSpPr>
          <p:spPr>
            <a:xfrm>
              <a:off x="2868280" y="5251329"/>
              <a:ext cx="1242645" cy="110257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Time Series Forecasting</a:t>
              </a:r>
            </a:p>
          </p:txBody>
        </p:sp>
        <p:pic>
          <p:nvPicPr>
            <p:cNvPr id="10" name="Graphic 9" descr="Research">
              <a:extLst>
                <a:ext uri="{FF2B5EF4-FFF2-40B4-BE49-F238E27FC236}">
                  <a16:creationId xmlns:a16="http://schemas.microsoft.com/office/drawing/2014/main" id="{ABFA47F2-FC30-468E-9DAB-DF8C9F175DA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123842" y="5251329"/>
              <a:ext cx="731520" cy="731520"/>
            </a:xfrm>
            <a:prstGeom prst="rect">
              <a:avLst/>
            </a:prstGeom>
          </p:spPr>
        </p:pic>
      </p:grpSp>
      <p:sp>
        <p:nvSpPr>
          <p:cNvPr id="3" name="TextBox 2">
            <a:extLst>
              <a:ext uri="{FF2B5EF4-FFF2-40B4-BE49-F238E27FC236}">
                <a16:creationId xmlns:a16="http://schemas.microsoft.com/office/drawing/2014/main" id="{B70339CB-C975-4A61-8FD9-49504189B0AC}"/>
              </a:ext>
            </a:extLst>
          </p:cNvPr>
          <p:cNvSpPr txBox="1"/>
          <p:nvPr/>
        </p:nvSpPr>
        <p:spPr>
          <a:xfrm>
            <a:off x="6719428" y="4815508"/>
            <a:ext cx="450151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OCR A Extended" panose="02010509020102010303" pitchFamily="50" charset="0"/>
                <a:ea typeface="+mn-ea"/>
                <a:cs typeface="+mn-cs"/>
              </a:rPr>
              <a:t>Supervised Learning</a:t>
            </a:r>
          </a:p>
        </p:txBody>
      </p:sp>
    </p:spTree>
    <p:custDataLst>
      <p:tags r:id="rId1"/>
    </p:custDataLst>
    <p:extLst>
      <p:ext uri="{BB962C8B-B14F-4D97-AF65-F5344CB8AC3E}">
        <p14:creationId xmlns:p14="http://schemas.microsoft.com/office/powerpoint/2010/main" val="2601503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9B3A2-E18C-433D-ACFB-88639790DA22}"/>
              </a:ext>
            </a:extLst>
          </p:cNvPr>
          <p:cNvSpPr>
            <a:spLocks noGrp="1"/>
          </p:cNvSpPr>
          <p:nvPr>
            <p:ph type="title"/>
          </p:nvPr>
        </p:nvSpPr>
        <p:spPr>
          <a:xfrm>
            <a:off x="838200" y="365125"/>
            <a:ext cx="10515600" cy="1325563"/>
          </a:xfrm>
        </p:spPr>
        <p:txBody>
          <a:bodyPr vert="horz" lIns="91440" tIns="45720" rIns="91440" bIns="45720" rtlCol="0" anchor="ctr">
            <a:normAutofit fontScale="90000"/>
          </a:bodyPr>
          <a:lstStyle/>
          <a:p>
            <a:pPr lvl="0">
              <a:lnSpc>
                <a:spcPct val="100000"/>
              </a:lnSpc>
              <a:spcBef>
                <a:spcPts val="0"/>
              </a:spcBef>
            </a:pPr>
            <a:r>
              <a:rPr lang="en-US" sz="4900">
                <a:solidFill>
                  <a:prstClr val="black"/>
                </a:solidFill>
                <a:latin typeface="Segoe UI Light" panose="020B0502040204020203" pitchFamily="34" charset="0"/>
                <a:ea typeface="+mn-ea"/>
                <a:cs typeface="Segoe UI Light" panose="020B0502040204020203" pitchFamily="34" charset="0"/>
              </a:rPr>
              <a:t>Automated ML Capabilities</a:t>
            </a:r>
            <a:br>
              <a:rPr lang="en-US" sz="4400">
                <a:solidFill>
                  <a:prstClr val="black"/>
                </a:solidFill>
                <a:latin typeface="Segoe UI Light" panose="020B0502040204020203" pitchFamily="34" charset="0"/>
                <a:ea typeface="+mn-ea"/>
                <a:cs typeface="Segoe UI Light" panose="020B0502040204020203" pitchFamily="34" charset="0"/>
              </a:rPr>
            </a:br>
            <a:endParaRPr lang="en-US" sz="4400"/>
          </a:p>
        </p:txBody>
      </p:sp>
      <p:sp>
        <p:nvSpPr>
          <p:cNvPr id="4" name="Text Placeholder 3">
            <a:extLst>
              <a:ext uri="{FF2B5EF4-FFF2-40B4-BE49-F238E27FC236}">
                <a16:creationId xmlns:a16="http://schemas.microsoft.com/office/drawing/2014/main" id="{6364D22D-A0C3-4545-AFE1-FBD20C6FFBBC}"/>
              </a:ext>
            </a:extLst>
          </p:cNvPr>
          <p:cNvSpPr>
            <a:spLocks noGrp="1"/>
          </p:cNvSpPr>
          <p:nvPr>
            <p:ph type="body" sz="half" idx="2"/>
          </p:nvPr>
        </p:nvSpPr>
        <p:spPr>
          <a:xfrm>
            <a:off x="751572" y="1446335"/>
            <a:ext cx="4004388" cy="5109915"/>
          </a:xfrm>
        </p:spPr>
        <p:txBody>
          <a:bodyPr vert="horz" lIns="91440" tIns="45720" rIns="91440" bIns="45720" rtlCol="0" anchor="t">
            <a:normAutofit/>
          </a:bodyPr>
          <a:lstStyle/>
          <a:p>
            <a:pPr marL="342900" indent="-342900">
              <a:buFont typeface="Arial" panose="020B0604020202020204" pitchFamily="34" charset="0"/>
              <a:buChar char="•"/>
            </a:pPr>
            <a:r>
              <a:rPr lang="en-US" sz="2000">
                <a:latin typeface="Segoe UI Light"/>
                <a:cs typeface="Segoe UI Light"/>
              </a:rPr>
              <a:t>ML Scenarios: Classification &amp; Regression, Forecasting</a:t>
            </a:r>
          </a:p>
          <a:p>
            <a:pPr marL="342900" indent="-342900">
              <a:buFont typeface="Arial" panose="020B0604020202020204" pitchFamily="34" charset="0"/>
              <a:buChar char="•"/>
            </a:pPr>
            <a:r>
              <a:rPr lang="en-US" sz="2000">
                <a:latin typeface="Segoe UI Light"/>
                <a:cs typeface="Segoe UI Light"/>
              </a:rPr>
              <a:t>Languages: Python SDK for deployment and hosting for inference – </a:t>
            </a:r>
            <a:r>
              <a:rPr lang="en-US" sz="2000" err="1">
                <a:latin typeface="Segoe UI Light"/>
                <a:cs typeface="Segoe UI Light"/>
              </a:rPr>
              <a:t>Jupyter</a:t>
            </a:r>
            <a:r>
              <a:rPr lang="en-US" sz="2000">
                <a:latin typeface="Segoe UI Light"/>
                <a:cs typeface="Segoe UI Light"/>
              </a:rPr>
              <a:t> notebooks</a:t>
            </a:r>
          </a:p>
          <a:p>
            <a:pPr marL="342900" indent="-342900">
              <a:buFont typeface="Arial" panose="020B0604020202020204" pitchFamily="34" charset="0"/>
              <a:buChar char="•"/>
            </a:pPr>
            <a:r>
              <a:rPr lang="en-US" sz="2000">
                <a:latin typeface="Segoe UI Light"/>
                <a:cs typeface="Segoe UI Light"/>
              </a:rPr>
              <a:t>Training Compute: Local Machine, AML Compute, Data Science Virtual Machine (DSVM), Azure Databricks*</a:t>
            </a:r>
          </a:p>
          <a:p>
            <a:pPr marL="342900" indent="-342900">
              <a:buFont typeface="Arial" panose="020B0604020202020204" pitchFamily="34" charset="0"/>
              <a:buChar char="•"/>
            </a:pPr>
            <a:r>
              <a:rPr lang="en-US" sz="2000">
                <a:latin typeface="Segoe UI Light"/>
                <a:cs typeface="Segoe UI Light"/>
              </a:rPr>
              <a:t>Transparency: View run history, model metrics, </a:t>
            </a:r>
            <a:r>
              <a:rPr lang="en-US" sz="2000" err="1">
                <a:latin typeface="Segoe UI Light"/>
                <a:cs typeface="Segoe UI Light"/>
              </a:rPr>
              <a:t>explainability</a:t>
            </a:r>
            <a:r>
              <a:rPr lang="en-US" sz="2000">
                <a:latin typeface="Segoe UI Light"/>
                <a:cs typeface="Segoe UI Light"/>
              </a:rPr>
              <a:t>*</a:t>
            </a:r>
          </a:p>
          <a:p>
            <a:pPr marL="342900" indent="-342900">
              <a:buFont typeface="Arial" panose="020B0604020202020204" pitchFamily="34" charset="0"/>
              <a:buChar char="•"/>
            </a:pPr>
            <a:r>
              <a:rPr lang="en-US" sz="2000">
                <a:latin typeface="Segoe UI Light"/>
                <a:cs typeface="Segoe UI Light"/>
              </a:rPr>
              <a:t>Scale: Faster model training using multiple cores and parallel experiments</a:t>
            </a:r>
          </a:p>
        </p:txBody>
      </p:sp>
      <p:pic>
        <p:nvPicPr>
          <p:cNvPr id="6" name="Picture 5" descr="A picture containing screenshot&#10;&#10;Description generated with very high confidence">
            <a:extLst>
              <a:ext uri="{FF2B5EF4-FFF2-40B4-BE49-F238E27FC236}">
                <a16:creationId xmlns:a16="http://schemas.microsoft.com/office/drawing/2014/main" id="{05CDA4D0-60DF-42B9-ADBB-9057186654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Effect>
                      <a14:saturation sat="200000"/>
                    </a14:imgEffect>
                  </a14:imgLayer>
                </a14:imgProps>
              </a:ext>
            </a:extLst>
          </a:blip>
          <a:stretch>
            <a:fillRect/>
          </a:stretch>
        </p:blipFill>
        <p:spPr>
          <a:xfrm>
            <a:off x="5024451" y="2102185"/>
            <a:ext cx="6329349" cy="3798217"/>
          </a:xfrm>
          <a:prstGeom prst="rect">
            <a:avLst/>
          </a:prstGeom>
        </p:spPr>
      </p:pic>
      <p:sp>
        <p:nvSpPr>
          <p:cNvPr id="3" name="Rectangle 2">
            <a:extLst>
              <a:ext uri="{FF2B5EF4-FFF2-40B4-BE49-F238E27FC236}">
                <a16:creationId xmlns:a16="http://schemas.microsoft.com/office/drawing/2014/main" id="{7AC6A310-AE6B-41FB-B5F4-F066AF8BDA04}"/>
              </a:ext>
            </a:extLst>
          </p:cNvPr>
          <p:cNvSpPr/>
          <p:nvPr/>
        </p:nvSpPr>
        <p:spPr>
          <a:xfrm>
            <a:off x="1033112" y="6279251"/>
            <a:ext cx="93980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In Preview</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2735025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63028" y="1012004"/>
            <a:ext cx="3818301" cy="4795408"/>
          </a:xfrm>
        </p:spPr>
        <p:txBody>
          <a:bodyPr vert="horz" lIns="91440" tIns="45720" rIns="91440" bIns="45720" rtlCol="0" anchor="ctr">
            <a:normAutofit/>
          </a:bodyPr>
          <a:lstStyle/>
          <a:p>
            <a:r>
              <a:rPr lang="en-US" sz="4000" dirty="0"/>
              <a:t>Guardrails: Detection and auto-correction of data issues</a:t>
            </a:r>
          </a:p>
        </p:txBody>
      </p:sp>
      <p:graphicFrame>
        <p:nvGraphicFramePr>
          <p:cNvPr id="19" name="Text Placeholder 5">
            <a:extLst>
              <a:ext uri="{FF2B5EF4-FFF2-40B4-BE49-F238E27FC236}">
                <a16:creationId xmlns:a16="http://schemas.microsoft.com/office/drawing/2014/main" id="{BB1F78DD-8E5C-44CB-A624-3E8104804468}"/>
              </a:ext>
            </a:extLst>
          </p:cNvPr>
          <p:cNvGraphicFramePr>
            <a:graphicFrameLocks noGrp="1"/>
          </p:cNvGraphicFramePr>
          <p:nvPr>
            <p:ph sz="quarter" idx="10"/>
            <p:extLst>
              <p:ext uri="{D42A27DB-BD31-4B8C-83A1-F6EECF244321}">
                <p14:modId xmlns:p14="http://schemas.microsoft.com/office/powerpoint/2010/main" val="214701966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69594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5904D6E7-9D62-463E-B6D5-120321697D0C}"/>
              </a:ext>
            </a:extLst>
          </p:cNvPr>
          <p:cNvSpPr>
            <a:spLocks noGrp="1"/>
          </p:cNvSpPr>
          <p:nvPr>
            <p:ph type="title"/>
          </p:nvPr>
        </p:nvSpPr>
        <p:spPr>
          <a:xfrm>
            <a:off x="455995" y="525790"/>
            <a:ext cx="11306469" cy="425950"/>
          </a:xfrm>
        </p:spPr>
        <p:txBody>
          <a:bodyPr anchor="ctr"/>
          <a:lstStyle/>
          <a:p>
            <a:r>
              <a:rPr lang="en-US" sz="4400" dirty="0">
                <a:latin typeface="Segoe UI Light" panose="020B0502040204020203" pitchFamily="34" charset="0"/>
                <a:cs typeface="Segoe UI Light" panose="020B0502040204020203" pitchFamily="34" charset="0"/>
              </a:rPr>
              <a:t>Machine Learning for Everyone</a:t>
            </a:r>
          </a:p>
        </p:txBody>
      </p:sp>
      <p:sp>
        <p:nvSpPr>
          <p:cNvPr id="21" name="Footer Placeholder 20">
            <a:extLst>
              <a:ext uri="{FF2B5EF4-FFF2-40B4-BE49-F238E27FC236}">
                <a16:creationId xmlns:a16="http://schemas.microsoft.com/office/drawing/2014/main" id="{60621E73-AA06-46DF-B0E5-30C6EA0D7E22}"/>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graphicFrame>
        <p:nvGraphicFramePr>
          <p:cNvPr id="38" name="Diagram 37">
            <a:extLst>
              <a:ext uri="{FF2B5EF4-FFF2-40B4-BE49-F238E27FC236}">
                <a16:creationId xmlns:a16="http://schemas.microsoft.com/office/drawing/2014/main" id="{3EB4B5D5-6DC3-40A5-83D7-328F0E32FF93}"/>
              </a:ext>
            </a:extLst>
          </p:cNvPr>
          <p:cNvGraphicFramePr/>
          <p:nvPr/>
        </p:nvGraphicFramePr>
        <p:xfrm>
          <a:off x="1645026" y="114982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Image result for jupyter logo">
            <a:extLst>
              <a:ext uri="{FF2B5EF4-FFF2-40B4-BE49-F238E27FC236}">
                <a16:creationId xmlns:a16="http://schemas.microsoft.com/office/drawing/2014/main" id="{84546989-38AE-4FEE-A820-84ACA8A94C3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45293" y="1192214"/>
            <a:ext cx="453150" cy="5256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python logo">
            <a:extLst>
              <a:ext uri="{FF2B5EF4-FFF2-40B4-BE49-F238E27FC236}">
                <a16:creationId xmlns:a16="http://schemas.microsoft.com/office/drawing/2014/main" id="{0649CFC8-4A53-4498-8545-874EBE80808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36868" y="3589176"/>
            <a:ext cx="1028903" cy="51445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power bi logo">
            <a:extLst>
              <a:ext uri="{FF2B5EF4-FFF2-40B4-BE49-F238E27FC236}">
                <a16:creationId xmlns:a16="http://schemas.microsoft.com/office/drawing/2014/main" id="{31A49C55-AA8C-4811-A7BA-92780C919F0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46805" y="5692344"/>
            <a:ext cx="838279" cy="90691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lteryx logo">
            <a:extLst>
              <a:ext uri="{FF2B5EF4-FFF2-40B4-BE49-F238E27FC236}">
                <a16:creationId xmlns:a16="http://schemas.microsoft.com/office/drawing/2014/main" id="{94641F6C-D553-4B7A-B17F-6AF0016E6D2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48735" y="6340118"/>
            <a:ext cx="894529" cy="27076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sql server logo">
            <a:extLst>
              <a:ext uri="{FF2B5EF4-FFF2-40B4-BE49-F238E27FC236}">
                <a16:creationId xmlns:a16="http://schemas.microsoft.com/office/drawing/2014/main" id="{604F67F0-7999-40BE-A3BC-08CA7427BC9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89425" y="5727072"/>
            <a:ext cx="894529" cy="72312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visual studio logo">
            <a:extLst>
              <a:ext uri="{FF2B5EF4-FFF2-40B4-BE49-F238E27FC236}">
                <a16:creationId xmlns:a16="http://schemas.microsoft.com/office/drawing/2014/main" id="{9B134CA5-552A-494B-8912-7BCE74D070CF}"/>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30552" b="33696"/>
          <a:stretch/>
        </p:blipFill>
        <p:spPr bwMode="auto">
          <a:xfrm>
            <a:off x="2029211" y="2500745"/>
            <a:ext cx="1236560" cy="44208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ml.net logo">
            <a:extLst>
              <a:ext uri="{FF2B5EF4-FFF2-40B4-BE49-F238E27FC236}">
                <a16:creationId xmlns:a16="http://schemas.microsoft.com/office/drawing/2014/main" id="{F883EE94-12C7-4FF6-8835-6BFB251F262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75648" y="2244810"/>
            <a:ext cx="551793" cy="551793"/>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EBD32542-3E1F-4946-AC48-463D2C9AE54B}"/>
              </a:ext>
            </a:extLst>
          </p:cNvPr>
          <p:cNvGrpSpPr/>
          <p:nvPr/>
        </p:nvGrpSpPr>
        <p:grpSpPr>
          <a:xfrm>
            <a:off x="8309070" y="2294901"/>
            <a:ext cx="1302108" cy="1003405"/>
            <a:chOff x="1748520" y="3151828"/>
            <a:chExt cx="1302108" cy="1003405"/>
          </a:xfrm>
        </p:grpSpPr>
        <p:pic>
          <p:nvPicPr>
            <p:cNvPr id="1044" name="Picture 20" descr="Image result for browser icon">
              <a:extLst>
                <a:ext uri="{FF2B5EF4-FFF2-40B4-BE49-F238E27FC236}">
                  <a16:creationId xmlns:a16="http://schemas.microsoft.com/office/drawing/2014/main" id="{5A2EA678-8DB8-47DE-B8AF-82DBA565B2F8}"/>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4378" t="24822" r="24100" b="22184"/>
            <a:stretch/>
          </p:blipFill>
          <p:spPr bwMode="auto">
            <a:xfrm>
              <a:off x="1748520" y="3151828"/>
              <a:ext cx="1302108" cy="100340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E33810C7-A151-425E-A43D-4C8AD72EC2EF}"/>
                </a:ext>
              </a:extLst>
            </p:cNvPr>
            <p:cNvPicPr>
              <a:picLocks noChangeAspect="1"/>
            </p:cNvPicPr>
            <p:nvPr/>
          </p:nvPicPr>
          <p:blipFill>
            <a:blip r:embed="rId16"/>
            <a:stretch>
              <a:fillRect/>
            </a:stretch>
          </p:blipFill>
          <p:spPr>
            <a:xfrm>
              <a:off x="1954733" y="3486468"/>
              <a:ext cx="881183" cy="373639"/>
            </a:xfrm>
            <a:prstGeom prst="rect">
              <a:avLst/>
            </a:prstGeom>
          </p:spPr>
        </p:pic>
      </p:grpSp>
      <p:pic>
        <p:nvPicPr>
          <p:cNvPr id="51" name="Picture 50">
            <a:extLst>
              <a:ext uri="{FF2B5EF4-FFF2-40B4-BE49-F238E27FC236}">
                <a16:creationId xmlns:a16="http://schemas.microsoft.com/office/drawing/2014/main" id="{1D411CE9-3D54-4390-8D7C-51DC936DDC5C}"/>
              </a:ext>
            </a:extLst>
          </p:cNvPr>
          <p:cNvPicPr>
            <a:picLocks noChangeAspect="1"/>
          </p:cNvPicPr>
          <p:nvPr/>
        </p:nvPicPr>
        <p:blipFill>
          <a:blip r:embed="rId16"/>
          <a:stretch>
            <a:fillRect/>
          </a:stretch>
        </p:blipFill>
        <p:spPr>
          <a:xfrm>
            <a:off x="5924865" y="1975093"/>
            <a:ext cx="1239689" cy="525652"/>
          </a:xfrm>
          <a:prstGeom prst="rect">
            <a:avLst/>
          </a:prstGeom>
        </p:spPr>
      </p:pic>
    </p:spTree>
    <p:extLst>
      <p:ext uri="{BB962C8B-B14F-4D97-AF65-F5344CB8AC3E}">
        <p14:creationId xmlns:p14="http://schemas.microsoft.com/office/powerpoint/2010/main" val="37744459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8">
                                            <p:graphicEl>
                                              <a:dgm id="{2E84FF10-E862-4FDA-9FB0-CA7D42350DF5}"/>
                                            </p:graphicEl>
                                          </p:spTgt>
                                        </p:tgtEl>
                                        <p:attrNameLst>
                                          <p:attrName>style.visibility</p:attrName>
                                        </p:attrNameLst>
                                      </p:cBhvr>
                                      <p:to>
                                        <p:strVal val="visible"/>
                                      </p:to>
                                    </p:set>
                                    <p:anim calcmode="lin" valueType="num">
                                      <p:cBhvr>
                                        <p:cTn id="7" dur="500" fill="hold"/>
                                        <p:tgtEl>
                                          <p:spTgt spid="38">
                                            <p:graphicEl>
                                              <a:dgm id="{2E84FF10-E862-4FDA-9FB0-CA7D42350DF5}"/>
                                            </p:graphicEl>
                                          </p:spTgt>
                                        </p:tgtEl>
                                        <p:attrNameLst>
                                          <p:attrName>ppt_w</p:attrName>
                                        </p:attrNameLst>
                                      </p:cBhvr>
                                      <p:tavLst>
                                        <p:tav tm="0">
                                          <p:val>
                                            <p:fltVal val="0"/>
                                          </p:val>
                                        </p:tav>
                                        <p:tav tm="100000">
                                          <p:val>
                                            <p:strVal val="#ppt_w"/>
                                          </p:val>
                                        </p:tav>
                                      </p:tavLst>
                                    </p:anim>
                                    <p:anim calcmode="lin" valueType="num">
                                      <p:cBhvr>
                                        <p:cTn id="8" dur="500" fill="hold"/>
                                        <p:tgtEl>
                                          <p:spTgt spid="38">
                                            <p:graphicEl>
                                              <a:dgm id="{2E84FF10-E862-4FDA-9FB0-CA7D42350DF5}"/>
                                            </p:graphicEl>
                                          </p:spTgt>
                                        </p:tgtEl>
                                        <p:attrNameLst>
                                          <p:attrName>ppt_h</p:attrName>
                                        </p:attrNameLst>
                                      </p:cBhvr>
                                      <p:tavLst>
                                        <p:tav tm="0">
                                          <p:val>
                                            <p:fltVal val="0"/>
                                          </p:val>
                                        </p:tav>
                                        <p:tav tm="100000">
                                          <p:val>
                                            <p:strVal val="#ppt_h"/>
                                          </p:val>
                                        </p:tav>
                                      </p:tavLst>
                                    </p:anim>
                                    <p:animEffect transition="in" filter="fade">
                                      <p:cBhvr>
                                        <p:cTn id="9" dur="500"/>
                                        <p:tgtEl>
                                          <p:spTgt spid="38">
                                            <p:graphicEl>
                                              <a:dgm id="{2E84FF10-E862-4FDA-9FB0-CA7D42350DF5}"/>
                                            </p:graphicEl>
                                          </p:spTgt>
                                        </p:tgtEl>
                                      </p:cBhvr>
                                    </p:animEffect>
                                  </p:childTnLst>
                                </p:cTn>
                              </p:par>
                            </p:childTnLst>
                          </p:cTn>
                        </p:par>
                        <p:par>
                          <p:cTn id="10" fill="hold">
                            <p:stCondLst>
                              <p:cond delay="500"/>
                            </p:stCondLst>
                            <p:childTnLst>
                              <p:par>
                                <p:cTn id="11" presetID="22" presetClass="entr" presetSubtype="4" fill="hold" grpId="0" nodeType="afterEffect">
                                  <p:stCondLst>
                                    <p:cond delay="0"/>
                                  </p:stCondLst>
                                  <p:childTnLst>
                                    <p:set>
                                      <p:cBhvr>
                                        <p:cTn id="12" dur="1" fill="hold">
                                          <p:stCondLst>
                                            <p:cond delay="0"/>
                                          </p:stCondLst>
                                        </p:cTn>
                                        <p:tgtEl>
                                          <p:spTgt spid="38">
                                            <p:graphicEl>
                                              <a:dgm id="{90F85B81-957C-42C4-8567-4B60B670C5F1}"/>
                                            </p:graphicEl>
                                          </p:spTgt>
                                        </p:tgtEl>
                                        <p:attrNameLst>
                                          <p:attrName>style.visibility</p:attrName>
                                        </p:attrNameLst>
                                      </p:cBhvr>
                                      <p:to>
                                        <p:strVal val="visible"/>
                                      </p:to>
                                    </p:set>
                                    <p:animEffect transition="in" filter="wipe(down)">
                                      <p:cBhvr>
                                        <p:cTn id="13" dur="500"/>
                                        <p:tgtEl>
                                          <p:spTgt spid="38">
                                            <p:graphicEl>
                                              <a:dgm id="{90F85B81-957C-42C4-8567-4B60B670C5F1}"/>
                                            </p:graphicEl>
                                          </p:spTgt>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38">
                                            <p:graphicEl>
                                              <a:dgm id="{465511E7-CC42-490F-B486-63908F239FCB}"/>
                                            </p:graphicEl>
                                          </p:spTgt>
                                        </p:tgtEl>
                                        <p:attrNameLst>
                                          <p:attrName>style.visibility</p:attrName>
                                        </p:attrNameLst>
                                      </p:cBhvr>
                                      <p:to>
                                        <p:strVal val="visible"/>
                                      </p:to>
                                    </p:set>
                                    <p:anim calcmode="lin" valueType="num">
                                      <p:cBhvr>
                                        <p:cTn id="16" dur="500" fill="hold"/>
                                        <p:tgtEl>
                                          <p:spTgt spid="38">
                                            <p:graphicEl>
                                              <a:dgm id="{465511E7-CC42-490F-B486-63908F239FCB}"/>
                                            </p:graphicEl>
                                          </p:spTgt>
                                        </p:tgtEl>
                                        <p:attrNameLst>
                                          <p:attrName>ppt_w</p:attrName>
                                        </p:attrNameLst>
                                      </p:cBhvr>
                                      <p:tavLst>
                                        <p:tav tm="0">
                                          <p:val>
                                            <p:fltVal val="0"/>
                                          </p:val>
                                        </p:tav>
                                        <p:tav tm="100000">
                                          <p:val>
                                            <p:strVal val="#ppt_w"/>
                                          </p:val>
                                        </p:tav>
                                      </p:tavLst>
                                    </p:anim>
                                    <p:anim calcmode="lin" valueType="num">
                                      <p:cBhvr>
                                        <p:cTn id="17" dur="500" fill="hold"/>
                                        <p:tgtEl>
                                          <p:spTgt spid="38">
                                            <p:graphicEl>
                                              <a:dgm id="{465511E7-CC42-490F-B486-63908F239FCB}"/>
                                            </p:graphicEl>
                                          </p:spTgt>
                                        </p:tgtEl>
                                        <p:attrNameLst>
                                          <p:attrName>ppt_h</p:attrName>
                                        </p:attrNameLst>
                                      </p:cBhvr>
                                      <p:tavLst>
                                        <p:tav tm="0">
                                          <p:val>
                                            <p:fltVal val="0"/>
                                          </p:val>
                                        </p:tav>
                                        <p:tav tm="100000">
                                          <p:val>
                                            <p:strVal val="#ppt_h"/>
                                          </p:val>
                                        </p:tav>
                                      </p:tavLst>
                                    </p:anim>
                                    <p:animEffect transition="in" filter="fade">
                                      <p:cBhvr>
                                        <p:cTn id="18" dur="500"/>
                                        <p:tgtEl>
                                          <p:spTgt spid="38">
                                            <p:graphicEl>
                                              <a:dgm id="{465511E7-CC42-490F-B486-63908F239FCB}"/>
                                            </p:graphicEl>
                                          </p:spTgt>
                                        </p:tgtEl>
                                      </p:cBhvr>
                                    </p:animEffect>
                                  </p:childTnLst>
                                </p:cTn>
                              </p:par>
                              <p:par>
                                <p:cTn id="19" presetID="53" presetClass="entr" presetSubtype="16" fill="hold" nodeType="withEffect">
                                  <p:stCondLst>
                                    <p:cond delay="200"/>
                                  </p:stCondLst>
                                  <p:childTnLst>
                                    <p:set>
                                      <p:cBhvr>
                                        <p:cTn id="20" dur="1" fill="hold">
                                          <p:stCondLst>
                                            <p:cond delay="0"/>
                                          </p:stCondLst>
                                        </p:cTn>
                                        <p:tgtEl>
                                          <p:spTgt spid="1026"/>
                                        </p:tgtEl>
                                        <p:attrNameLst>
                                          <p:attrName>style.visibility</p:attrName>
                                        </p:attrNameLst>
                                      </p:cBhvr>
                                      <p:to>
                                        <p:strVal val="visible"/>
                                      </p:to>
                                    </p:set>
                                    <p:anim calcmode="lin" valueType="num">
                                      <p:cBhvr>
                                        <p:cTn id="21" dur="500" fill="hold"/>
                                        <p:tgtEl>
                                          <p:spTgt spid="1026"/>
                                        </p:tgtEl>
                                        <p:attrNameLst>
                                          <p:attrName>ppt_w</p:attrName>
                                        </p:attrNameLst>
                                      </p:cBhvr>
                                      <p:tavLst>
                                        <p:tav tm="0">
                                          <p:val>
                                            <p:fltVal val="0"/>
                                          </p:val>
                                        </p:tav>
                                        <p:tav tm="100000">
                                          <p:val>
                                            <p:strVal val="#ppt_w"/>
                                          </p:val>
                                        </p:tav>
                                      </p:tavLst>
                                    </p:anim>
                                    <p:anim calcmode="lin" valueType="num">
                                      <p:cBhvr>
                                        <p:cTn id="22" dur="500" fill="hold"/>
                                        <p:tgtEl>
                                          <p:spTgt spid="1026"/>
                                        </p:tgtEl>
                                        <p:attrNameLst>
                                          <p:attrName>ppt_h</p:attrName>
                                        </p:attrNameLst>
                                      </p:cBhvr>
                                      <p:tavLst>
                                        <p:tav tm="0">
                                          <p:val>
                                            <p:fltVal val="0"/>
                                          </p:val>
                                        </p:tav>
                                        <p:tav tm="100000">
                                          <p:val>
                                            <p:strVal val="#ppt_h"/>
                                          </p:val>
                                        </p:tav>
                                      </p:tavLst>
                                    </p:anim>
                                    <p:animEffect transition="in" filter="fade">
                                      <p:cBhvr>
                                        <p:cTn id="23" dur="500"/>
                                        <p:tgtEl>
                                          <p:spTgt spid="1026"/>
                                        </p:tgtEl>
                                      </p:cBhvr>
                                    </p:animEffect>
                                  </p:childTnLst>
                                </p:cTn>
                              </p:par>
                              <p:par>
                                <p:cTn id="24" presetID="53" presetClass="entr" presetSubtype="16" fill="hold" nodeType="withEffect">
                                  <p:stCondLst>
                                    <p:cond delay="400"/>
                                  </p:stCondLst>
                                  <p:childTnLst>
                                    <p:set>
                                      <p:cBhvr>
                                        <p:cTn id="25" dur="1" fill="hold">
                                          <p:stCondLst>
                                            <p:cond delay="0"/>
                                          </p:stCondLst>
                                        </p:cTn>
                                        <p:tgtEl>
                                          <p:spTgt spid="51"/>
                                        </p:tgtEl>
                                        <p:attrNameLst>
                                          <p:attrName>style.visibility</p:attrName>
                                        </p:attrNameLst>
                                      </p:cBhvr>
                                      <p:to>
                                        <p:strVal val="visible"/>
                                      </p:to>
                                    </p:set>
                                    <p:anim calcmode="lin" valueType="num">
                                      <p:cBhvr>
                                        <p:cTn id="26" dur="500" fill="hold"/>
                                        <p:tgtEl>
                                          <p:spTgt spid="51"/>
                                        </p:tgtEl>
                                        <p:attrNameLst>
                                          <p:attrName>ppt_w</p:attrName>
                                        </p:attrNameLst>
                                      </p:cBhvr>
                                      <p:tavLst>
                                        <p:tav tm="0">
                                          <p:val>
                                            <p:fltVal val="0"/>
                                          </p:val>
                                        </p:tav>
                                        <p:tav tm="100000">
                                          <p:val>
                                            <p:strVal val="#ppt_w"/>
                                          </p:val>
                                        </p:tav>
                                      </p:tavLst>
                                    </p:anim>
                                    <p:anim calcmode="lin" valueType="num">
                                      <p:cBhvr>
                                        <p:cTn id="27" dur="500" fill="hold"/>
                                        <p:tgtEl>
                                          <p:spTgt spid="51"/>
                                        </p:tgtEl>
                                        <p:attrNameLst>
                                          <p:attrName>ppt_h</p:attrName>
                                        </p:attrNameLst>
                                      </p:cBhvr>
                                      <p:tavLst>
                                        <p:tav tm="0">
                                          <p:val>
                                            <p:fltVal val="0"/>
                                          </p:val>
                                        </p:tav>
                                        <p:tav tm="100000">
                                          <p:val>
                                            <p:strVal val="#ppt_h"/>
                                          </p:val>
                                        </p:tav>
                                      </p:tavLst>
                                    </p:anim>
                                    <p:animEffect transition="in" filter="fade">
                                      <p:cBhvr>
                                        <p:cTn id="28" dur="500"/>
                                        <p:tgtEl>
                                          <p:spTgt spid="51"/>
                                        </p:tgtEl>
                                      </p:cBhvr>
                                    </p:animEffect>
                                  </p:childTnLst>
                                </p:cTn>
                              </p:par>
                            </p:childTnLst>
                          </p:cTn>
                        </p:par>
                        <p:par>
                          <p:cTn id="29" fill="hold">
                            <p:stCondLst>
                              <p:cond delay="1400"/>
                            </p:stCondLst>
                            <p:childTnLst>
                              <p:par>
                                <p:cTn id="30" presetID="22" presetClass="entr" presetSubtype="8" fill="hold" grpId="0" nodeType="afterEffect">
                                  <p:stCondLst>
                                    <p:cond delay="0"/>
                                  </p:stCondLst>
                                  <p:childTnLst>
                                    <p:set>
                                      <p:cBhvr>
                                        <p:cTn id="31" dur="1" fill="hold">
                                          <p:stCondLst>
                                            <p:cond delay="0"/>
                                          </p:stCondLst>
                                        </p:cTn>
                                        <p:tgtEl>
                                          <p:spTgt spid="38">
                                            <p:graphicEl>
                                              <a:dgm id="{D77F9AAC-E462-497C-A0D4-5DBFE7337417}"/>
                                            </p:graphicEl>
                                          </p:spTgt>
                                        </p:tgtEl>
                                        <p:attrNameLst>
                                          <p:attrName>style.visibility</p:attrName>
                                        </p:attrNameLst>
                                      </p:cBhvr>
                                      <p:to>
                                        <p:strVal val="visible"/>
                                      </p:to>
                                    </p:set>
                                    <p:animEffect transition="in" filter="wipe(left)">
                                      <p:cBhvr>
                                        <p:cTn id="32" dur="500"/>
                                        <p:tgtEl>
                                          <p:spTgt spid="38">
                                            <p:graphicEl>
                                              <a:dgm id="{D77F9AAC-E462-497C-A0D4-5DBFE7337417}"/>
                                            </p:graphicEl>
                                          </p:spTgt>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38">
                                            <p:graphicEl>
                                              <a:dgm id="{9B3C67EF-26C2-40FC-9F2C-17C54B81FBB6}"/>
                                            </p:graphicEl>
                                          </p:spTgt>
                                        </p:tgtEl>
                                        <p:attrNameLst>
                                          <p:attrName>style.visibility</p:attrName>
                                        </p:attrNameLst>
                                      </p:cBhvr>
                                      <p:to>
                                        <p:strVal val="visible"/>
                                      </p:to>
                                    </p:set>
                                    <p:anim calcmode="lin" valueType="num">
                                      <p:cBhvr>
                                        <p:cTn id="35" dur="500" fill="hold"/>
                                        <p:tgtEl>
                                          <p:spTgt spid="38">
                                            <p:graphicEl>
                                              <a:dgm id="{9B3C67EF-26C2-40FC-9F2C-17C54B81FBB6}"/>
                                            </p:graphicEl>
                                          </p:spTgt>
                                        </p:tgtEl>
                                        <p:attrNameLst>
                                          <p:attrName>ppt_w</p:attrName>
                                        </p:attrNameLst>
                                      </p:cBhvr>
                                      <p:tavLst>
                                        <p:tav tm="0">
                                          <p:val>
                                            <p:fltVal val="0"/>
                                          </p:val>
                                        </p:tav>
                                        <p:tav tm="100000">
                                          <p:val>
                                            <p:strVal val="#ppt_w"/>
                                          </p:val>
                                        </p:tav>
                                      </p:tavLst>
                                    </p:anim>
                                    <p:anim calcmode="lin" valueType="num">
                                      <p:cBhvr>
                                        <p:cTn id="36" dur="500" fill="hold"/>
                                        <p:tgtEl>
                                          <p:spTgt spid="38">
                                            <p:graphicEl>
                                              <a:dgm id="{9B3C67EF-26C2-40FC-9F2C-17C54B81FBB6}"/>
                                            </p:graphicEl>
                                          </p:spTgt>
                                        </p:tgtEl>
                                        <p:attrNameLst>
                                          <p:attrName>ppt_h</p:attrName>
                                        </p:attrNameLst>
                                      </p:cBhvr>
                                      <p:tavLst>
                                        <p:tav tm="0">
                                          <p:val>
                                            <p:fltVal val="0"/>
                                          </p:val>
                                        </p:tav>
                                        <p:tav tm="100000">
                                          <p:val>
                                            <p:strVal val="#ppt_h"/>
                                          </p:val>
                                        </p:tav>
                                      </p:tavLst>
                                    </p:anim>
                                    <p:animEffect transition="in" filter="fade">
                                      <p:cBhvr>
                                        <p:cTn id="37" dur="500"/>
                                        <p:tgtEl>
                                          <p:spTgt spid="38">
                                            <p:graphicEl>
                                              <a:dgm id="{9B3C67EF-26C2-40FC-9F2C-17C54B81FBB6}"/>
                                            </p:graphicEl>
                                          </p:spTgt>
                                        </p:tgtEl>
                                      </p:cBhvr>
                                    </p:animEffect>
                                  </p:childTnLst>
                                </p:cTn>
                              </p:par>
                              <p:par>
                                <p:cTn id="38" presetID="53" presetClass="entr" presetSubtype="16" fill="hold" nodeType="withEffect">
                                  <p:stCondLst>
                                    <p:cond delay="200"/>
                                  </p:stCondLst>
                                  <p:childTnLst>
                                    <p:set>
                                      <p:cBhvr>
                                        <p:cTn id="39" dur="1" fill="hold">
                                          <p:stCondLst>
                                            <p:cond delay="0"/>
                                          </p:stCondLst>
                                        </p:cTn>
                                        <p:tgtEl>
                                          <p:spTgt spid="40"/>
                                        </p:tgtEl>
                                        <p:attrNameLst>
                                          <p:attrName>style.visibility</p:attrName>
                                        </p:attrNameLst>
                                      </p:cBhvr>
                                      <p:to>
                                        <p:strVal val="visible"/>
                                      </p:to>
                                    </p:set>
                                    <p:anim calcmode="lin" valueType="num">
                                      <p:cBhvr>
                                        <p:cTn id="40" dur="500" fill="hold"/>
                                        <p:tgtEl>
                                          <p:spTgt spid="40"/>
                                        </p:tgtEl>
                                        <p:attrNameLst>
                                          <p:attrName>ppt_w</p:attrName>
                                        </p:attrNameLst>
                                      </p:cBhvr>
                                      <p:tavLst>
                                        <p:tav tm="0">
                                          <p:val>
                                            <p:fltVal val="0"/>
                                          </p:val>
                                        </p:tav>
                                        <p:tav tm="100000">
                                          <p:val>
                                            <p:strVal val="#ppt_w"/>
                                          </p:val>
                                        </p:tav>
                                      </p:tavLst>
                                    </p:anim>
                                    <p:anim calcmode="lin" valueType="num">
                                      <p:cBhvr>
                                        <p:cTn id="41" dur="500" fill="hold"/>
                                        <p:tgtEl>
                                          <p:spTgt spid="40"/>
                                        </p:tgtEl>
                                        <p:attrNameLst>
                                          <p:attrName>ppt_h</p:attrName>
                                        </p:attrNameLst>
                                      </p:cBhvr>
                                      <p:tavLst>
                                        <p:tav tm="0">
                                          <p:val>
                                            <p:fltVal val="0"/>
                                          </p:val>
                                        </p:tav>
                                        <p:tav tm="100000">
                                          <p:val>
                                            <p:strVal val="#ppt_h"/>
                                          </p:val>
                                        </p:tav>
                                      </p:tavLst>
                                    </p:anim>
                                    <p:animEffect transition="in" filter="fade">
                                      <p:cBhvr>
                                        <p:cTn id="42" dur="500"/>
                                        <p:tgtEl>
                                          <p:spTgt spid="40"/>
                                        </p:tgtEl>
                                      </p:cBhvr>
                                    </p:animEffect>
                                  </p:childTnLst>
                                </p:cTn>
                              </p:par>
                            </p:childTnLst>
                          </p:cTn>
                        </p:par>
                        <p:par>
                          <p:cTn id="43" fill="hold">
                            <p:stCondLst>
                              <p:cond delay="2100"/>
                            </p:stCondLst>
                            <p:childTnLst>
                              <p:par>
                                <p:cTn id="44" presetID="22" presetClass="entr" presetSubtype="1" fill="hold" grpId="0" nodeType="afterEffect">
                                  <p:stCondLst>
                                    <p:cond delay="0"/>
                                  </p:stCondLst>
                                  <p:childTnLst>
                                    <p:set>
                                      <p:cBhvr>
                                        <p:cTn id="45" dur="1" fill="hold">
                                          <p:stCondLst>
                                            <p:cond delay="0"/>
                                          </p:stCondLst>
                                        </p:cTn>
                                        <p:tgtEl>
                                          <p:spTgt spid="38">
                                            <p:graphicEl>
                                              <a:dgm id="{80B34E43-4052-470B-AC2B-52114739C2B6}"/>
                                            </p:graphicEl>
                                          </p:spTgt>
                                        </p:tgtEl>
                                        <p:attrNameLst>
                                          <p:attrName>style.visibility</p:attrName>
                                        </p:attrNameLst>
                                      </p:cBhvr>
                                      <p:to>
                                        <p:strVal val="visible"/>
                                      </p:to>
                                    </p:set>
                                    <p:animEffect transition="in" filter="wipe(up)">
                                      <p:cBhvr>
                                        <p:cTn id="46" dur="500"/>
                                        <p:tgtEl>
                                          <p:spTgt spid="38">
                                            <p:graphicEl>
                                              <a:dgm id="{80B34E43-4052-470B-AC2B-52114739C2B6}"/>
                                            </p:graphicEl>
                                          </p:spTgt>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38">
                                            <p:graphicEl>
                                              <a:dgm id="{EF01DA88-30C0-4461-A5A3-A59249921398}"/>
                                            </p:graphicEl>
                                          </p:spTgt>
                                        </p:tgtEl>
                                        <p:attrNameLst>
                                          <p:attrName>style.visibility</p:attrName>
                                        </p:attrNameLst>
                                      </p:cBhvr>
                                      <p:to>
                                        <p:strVal val="visible"/>
                                      </p:to>
                                    </p:set>
                                    <p:anim calcmode="lin" valueType="num">
                                      <p:cBhvr>
                                        <p:cTn id="49" dur="500" fill="hold"/>
                                        <p:tgtEl>
                                          <p:spTgt spid="38">
                                            <p:graphicEl>
                                              <a:dgm id="{EF01DA88-30C0-4461-A5A3-A59249921398}"/>
                                            </p:graphicEl>
                                          </p:spTgt>
                                        </p:tgtEl>
                                        <p:attrNameLst>
                                          <p:attrName>ppt_w</p:attrName>
                                        </p:attrNameLst>
                                      </p:cBhvr>
                                      <p:tavLst>
                                        <p:tav tm="0">
                                          <p:val>
                                            <p:fltVal val="0"/>
                                          </p:val>
                                        </p:tav>
                                        <p:tav tm="100000">
                                          <p:val>
                                            <p:strVal val="#ppt_w"/>
                                          </p:val>
                                        </p:tav>
                                      </p:tavLst>
                                    </p:anim>
                                    <p:anim calcmode="lin" valueType="num">
                                      <p:cBhvr>
                                        <p:cTn id="50" dur="500" fill="hold"/>
                                        <p:tgtEl>
                                          <p:spTgt spid="38">
                                            <p:graphicEl>
                                              <a:dgm id="{EF01DA88-30C0-4461-A5A3-A59249921398}"/>
                                            </p:graphicEl>
                                          </p:spTgt>
                                        </p:tgtEl>
                                        <p:attrNameLst>
                                          <p:attrName>ppt_h</p:attrName>
                                        </p:attrNameLst>
                                      </p:cBhvr>
                                      <p:tavLst>
                                        <p:tav tm="0">
                                          <p:val>
                                            <p:fltVal val="0"/>
                                          </p:val>
                                        </p:tav>
                                        <p:tav tm="100000">
                                          <p:val>
                                            <p:strVal val="#ppt_h"/>
                                          </p:val>
                                        </p:tav>
                                      </p:tavLst>
                                    </p:anim>
                                    <p:animEffect transition="in" filter="fade">
                                      <p:cBhvr>
                                        <p:cTn id="51" dur="500"/>
                                        <p:tgtEl>
                                          <p:spTgt spid="38">
                                            <p:graphicEl>
                                              <a:dgm id="{EF01DA88-30C0-4461-A5A3-A59249921398}"/>
                                            </p:graphicEl>
                                          </p:spTgt>
                                        </p:tgtEl>
                                      </p:cBhvr>
                                    </p:animEffect>
                                  </p:childTnLst>
                                </p:cTn>
                              </p:par>
                              <p:par>
                                <p:cTn id="52" presetID="53" presetClass="entr" presetSubtype="16" fill="hold" nodeType="withEffect">
                                  <p:stCondLst>
                                    <p:cond delay="0"/>
                                  </p:stCondLst>
                                  <p:childTnLst>
                                    <p:set>
                                      <p:cBhvr>
                                        <p:cTn id="53" dur="1" fill="hold">
                                          <p:stCondLst>
                                            <p:cond delay="0"/>
                                          </p:stCondLst>
                                        </p:cTn>
                                        <p:tgtEl>
                                          <p:spTgt spid="1032"/>
                                        </p:tgtEl>
                                        <p:attrNameLst>
                                          <p:attrName>style.visibility</p:attrName>
                                        </p:attrNameLst>
                                      </p:cBhvr>
                                      <p:to>
                                        <p:strVal val="visible"/>
                                      </p:to>
                                    </p:set>
                                    <p:anim calcmode="lin" valueType="num">
                                      <p:cBhvr>
                                        <p:cTn id="54" dur="500" fill="hold"/>
                                        <p:tgtEl>
                                          <p:spTgt spid="1032"/>
                                        </p:tgtEl>
                                        <p:attrNameLst>
                                          <p:attrName>ppt_w</p:attrName>
                                        </p:attrNameLst>
                                      </p:cBhvr>
                                      <p:tavLst>
                                        <p:tav tm="0">
                                          <p:val>
                                            <p:fltVal val="0"/>
                                          </p:val>
                                        </p:tav>
                                        <p:tav tm="100000">
                                          <p:val>
                                            <p:strVal val="#ppt_w"/>
                                          </p:val>
                                        </p:tav>
                                      </p:tavLst>
                                    </p:anim>
                                    <p:anim calcmode="lin" valueType="num">
                                      <p:cBhvr>
                                        <p:cTn id="55" dur="500" fill="hold"/>
                                        <p:tgtEl>
                                          <p:spTgt spid="1032"/>
                                        </p:tgtEl>
                                        <p:attrNameLst>
                                          <p:attrName>ppt_h</p:attrName>
                                        </p:attrNameLst>
                                      </p:cBhvr>
                                      <p:tavLst>
                                        <p:tav tm="0">
                                          <p:val>
                                            <p:fltVal val="0"/>
                                          </p:val>
                                        </p:tav>
                                        <p:tav tm="100000">
                                          <p:val>
                                            <p:strVal val="#ppt_h"/>
                                          </p:val>
                                        </p:tav>
                                      </p:tavLst>
                                    </p:anim>
                                    <p:animEffect transition="in" filter="fade">
                                      <p:cBhvr>
                                        <p:cTn id="56" dur="500"/>
                                        <p:tgtEl>
                                          <p:spTgt spid="1032"/>
                                        </p:tgtEl>
                                      </p:cBhvr>
                                    </p:animEffect>
                                  </p:childTnLst>
                                </p:cTn>
                              </p:par>
                              <p:par>
                                <p:cTn id="57" presetID="53" presetClass="entr" presetSubtype="16" fill="hold" nodeType="withEffect">
                                  <p:stCondLst>
                                    <p:cond delay="200"/>
                                  </p:stCondLst>
                                  <p:childTnLst>
                                    <p:set>
                                      <p:cBhvr>
                                        <p:cTn id="58" dur="1" fill="hold">
                                          <p:stCondLst>
                                            <p:cond delay="0"/>
                                          </p:stCondLst>
                                        </p:cTn>
                                        <p:tgtEl>
                                          <p:spTgt spid="1034"/>
                                        </p:tgtEl>
                                        <p:attrNameLst>
                                          <p:attrName>style.visibility</p:attrName>
                                        </p:attrNameLst>
                                      </p:cBhvr>
                                      <p:to>
                                        <p:strVal val="visible"/>
                                      </p:to>
                                    </p:set>
                                    <p:anim calcmode="lin" valueType="num">
                                      <p:cBhvr>
                                        <p:cTn id="59" dur="500" fill="hold"/>
                                        <p:tgtEl>
                                          <p:spTgt spid="1034"/>
                                        </p:tgtEl>
                                        <p:attrNameLst>
                                          <p:attrName>ppt_w</p:attrName>
                                        </p:attrNameLst>
                                      </p:cBhvr>
                                      <p:tavLst>
                                        <p:tav tm="0">
                                          <p:val>
                                            <p:fltVal val="0"/>
                                          </p:val>
                                        </p:tav>
                                        <p:tav tm="100000">
                                          <p:val>
                                            <p:strVal val="#ppt_w"/>
                                          </p:val>
                                        </p:tav>
                                      </p:tavLst>
                                    </p:anim>
                                    <p:anim calcmode="lin" valueType="num">
                                      <p:cBhvr>
                                        <p:cTn id="60" dur="500" fill="hold"/>
                                        <p:tgtEl>
                                          <p:spTgt spid="1034"/>
                                        </p:tgtEl>
                                        <p:attrNameLst>
                                          <p:attrName>ppt_h</p:attrName>
                                        </p:attrNameLst>
                                      </p:cBhvr>
                                      <p:tavLst>
                                        <p:tav tm="0">
                                          <p:val>
                                            <p:fltVal val="0"/>
                                          </p:val>
                                        </p:tav>
                                        <p:tav tm="100000">
                                          <p:val>
                                            <p:strVal val="#ppt_h"/>
                                          </p:val>
                                        </p:tav>
                                      </p:tavLst>
                                    </p:anim>
                                    <p:animEffect transition="in" filter="fade">
                                      <p:cBhvr>
                                        <p:cTn id="61" dur="500"/>
                                        <p:tgtEl>
                                          <p:spTgt spid="1034"/>
                                        </p:tgtEl>
                                      </p:cBhvr>
                                    </p:animEffect>
                                  </p:childTnLst>
                                </p:cTn>
                              </p:par>
                            </p:childTnLst>
                          </p:cTn>
                        </p:par>
                        <p:par>
                          <p:cTn id="62" fill="hold">
                            <p:stCondLst>
                              <p:cond delay="2800"/>
                            </p:stCondLst>
                            <p:childTnLst>
                              <p:par>
                                <p:cTn id="63" presetID="22" presetClass="entr" presetSubtype="1" fill="hold" grpId="0" nodeType="afterEffect">
                                  <p:stCondLst>
                                    <p:cond delay="0"/>
                                  </p:stCondLst>
                                  <p:childTnLst>
                                    <p:set>
                                      <p:cBhvr>
                                        <p:cTn id="64" dur="1" fill="hold">
                                          <p:stCondLst>
                                            <p:cond delay="0"/>
                                          </p:stCondLst>
                                        </p:cTn>
                                        <p:tgtEl>
                                          <p:spTgt spid="38">
                                            <p:graphicEl>
                                              <a:dgm id="{A33D5E17-7252-41B5-BFA5-3BC2EDCB36B9}"/>
                                            </p:graphicEl>
                                          </p:spTgt>
                                        </p:tgtEl>
                                        <p:attrNameLst>
                                          <p:attrName>style.visibility</p:attrName>
                                        </p:attrNameLst>
                                      </p:cBhvr>
                                      <p:to>
                                        <p:strVal val="visible"/>
                                      </p:to>
                                    </p:set>
                                    <p:animEffect transition="in" filter="wipe(up)">
                                      <p:cBhvr>
                                        <p:cTn id="65" dur="500"/>
                                        <p:tgtEl>
                                          <p:spTgt spid="38">
                                            <p:graphicEl>
                                              <a:dgm id="{A33D5E17-7252-41B5-BFA5-3BC2EDCB36B9}"/>
                                            </p:graphicEl>
                                          </p:spTgt>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38">
                                            <p:graphicEl>
                                              <a:dgm id="{399CA342-0066-46C4-8024-1022CC3F3441}"/>
                                            </p:graphicEl>
                                          </p:spTgt>
                                        </p:tgtEl>
                                        <p:attrNameLst>
                                          <p:attrName>style.visibility</p:attrName>
                                        </p:attrNameLst>
                                      </p:cBhvr>
                                      <p:to>
                                        <p:strVal val="visible"/>
                                      </p:to>
                                    </p:set>
                                    <p:anim calcmode="lin" valueType="num">
                                      <p:cBhvr>
                                        <p:cTn id="68" dur="500" fill="hold"/>
                                        <p:tgtEl>
                                          <p:spTgt spid="38">
                                            <p:graphicEl>
                                              <a:dgm id="{399CA342-0066-46C4-8024-1022CC3F3441}"/>
                                            </p:graphicEl>
                                          </p:spTgt>
                                        </p:tgtEl>
                                        <p:attrNameLst>
                                          <p:attrName>ppt_w</p:attrName>
                                        </p:attrNameLst>
                                      </p:cBhvr>
                                      <p:tavLst>
                                        <p:tav tm="0">
                                          <p:val>
                                            <p:fltVal val="0"/>
                                          </p:val>
                                        </p:tav>
                                        <p:tav tm="100000">
                                          <p:val>
                                            <p:strVal val="#ppt_w"/>
                                          </p:val>
                                        </p:tav>
                                      </p:tavLst>
                                    </p:anim>
                                    <p:anim calcmode="lin" valueType="num">
                                      <p:cBhvr>
                                        <p:cTn id="69" dur="500" fill="hold"/>
                                        <p:tgtEl>
                                          <p:spTgt spid="38">
                                            <p:graphicEl>
                                              <a:dgm id="{399CA342-0066-46C4-8024-1022CC3F3441}"/>
                                            </p:graphicEl>
                                          </p:spTgt>
                                        </p:tgtEl>
                                        <p:attrNameLst>
                                          <p:attrName>ppt_h</p:attrName>
                                        </p:attrNameLst>
                                      </p:cBhvr>
                                      <p:tavLst>
                                        <p:tav tm="0">
                                          <p:val>
                                            <p:fltVal val="0"/>
                                          </p:val>
                                        </p:tav>
                                        <p:tav tm="100000">
                                          <p:val>
                                            <p:strVal val="#ppt_h"/>
                                          </p:val>
                                        </p:tav>
                                      </p:tavLst>
                                    </p:anim>
                                    <p:animEffect transition="in" filter="fade">
                                      <p:cBhvr>
                                        <p:cTn id="70" dur="500"/>
                                        <p:tgtEl>
                                          <p:spTgt spid="38">
                                            <p:graphicEl>
                                              <a:dgm id="{399CA342-0066-46C4-8024-1022CC3F3441}"/>
                                            </p:graphicEl>
                                          </p:spTgt>
                                        </p:tgtEl>
                                      </p:cBhvr>
                                    </p:animEffect>
                                  </p:childTnLst>
                                </p:cTn>
                              </p:par>
                              <p:par>
                                <p:cTn id="71" presetID="53" presetClass="entr" presetSubtype="16" fill="hold" nodeType="withEffect">
                                  <p:stCondLst>
                                    <p:cond delay="0"/>
                                  </p:stCondLst>
                                  <p:childTnLst>
                                    <p:set>
                                      <p:cBhvr>
                                        <p:cTn id="72" dur="1" fill="hold">
                                          <p:stCondLst>
                                            <p:cond delay="0"/>
                                          </p:stCondLst>
                                        </p:cTn>
                                        <p:tgtEl>
                                          <p:spTgt spid="1036"/>
                                        </p:tgtEl>
                                        <p:attrNameLst>
                                          <p:attrName>style.visibility</p:attrName>
                                        </p:attrNameLst>
                                      </p:cBhvr>
                                      <p:to>
                                        <p:strVal val="visible"/>
                                      </p:to>
                                    </p:set>
                                    <p:anim calcmode="lin" valueType="num">
                                      <p:cBhvr>
                                        <p:cTn id="73" dur="500" fill="hold"/>
                                        <p:tgtEl>
                                          <p:spTgt spid="1036"/>
                                        </p:tgtEl>
                                        <p:attrNameLst>
                                          <p:attrName>ppt_w</p:attrName>
                                        </p:attrNameLst>
                                      </p:cBhvr>
                                      <p:tavLst>
                                        <p:tav tm="0">
                                          <p:val>
                                            <p:fltVal val="0"/>
                                          </p:val>
                                        </p:tav>
                                        <p:tav tm="100000">
                                          <p:val>
                                            <p:strVal val="#ppt_w"/>
                                          </p:val>
                                        </p:tav>
                                      </p:tavLst>
                                    </p:anim>
                                    <p:anim calcmode="lin" valueType="num">
                                      <p:cBhvr>
                                        <p:cTn id="74" dur="500" fill="hold"/>
                                        <p:tgtEl>
                                          <p:spTgt spid="1036"/>
                                        </p:tgtEl>
                                        <p:attrNameLst>
                                          <p:attrName>ppt_h</p:attrName>
                                        </p:attrNameLst>
                                      </p:cBhvr>
                                      <p:tavLst>
                                        <p:tav tm="0">
                                          <p:val>
                                            <p:fltVal val="0"/>
                                          </p:val>
                                        </p:tav>
                                        <p:tav tm="100000">
                                          <p:val>
                                            <p:strVal val="#ppt_h"/>
                                          </p:val>
                                        </p:tav>
                                      </p:tavLst>
                                    </p:anim>
                                    <p:animEffect transition="in" filter="fade">
                                      <p:cBhvr>
                                        <p:cTn id="75" dur="500"/>
                                        <p:tgtEl>
                                          <p:spTgt spid="1036"/>
                                        </p:tgtEl>
                                      </p:cBhvr>
                                    </p:animEffect>
                                  </p:childTnLst>
                                </p:cTn>
                              </p:par>
                            </p:childTnLst>
                          </p:cTn>
                        </p:par>
                        <p:par>
                          <p:cTn id="76" fill="hold">
                            <p:stCondLst>
                              <p:cond delay="3300"/>
                            </p:stCondLst>
                            <p:childTnLst>
                              <p:par>
                                <p:cTn id="77" presetID="22" presetClass="entr" presetSubtype="2" fill="hold" grpId="0" nodeType="afterEffect">
                                  <p:stCondLst>
                                    <p:cond delay="0"/>
                                  </p:stCondLst>
                                  <p:childTnLst>
                                    <p:set>
                                      <p:cBhvr>
                                        <p:cTn id="78" dur="1" fill="hold">
                                          <p:stCondLst>
                                            <p:cond delay="0"/>
                                          </p:stCondLst>
                                        </p:cTn>
                                        <p:tgtEl>
                                          <p:spTgt spid="38">
                                            <p:graphicEl>
                                              <a:dgm id="{28381721-7E2A-4AEA-9252-F3758A41353C}"/>
                                            </p:graphicEl>
                                          </p:spTgt>
                                        </p:tgtEl>
                                        <p:attrNameLst>
                                          <p:attrName>style.visibility</p:attrName>
                                        </p:attrNameLst>
                                      </p:cBhvr>
                                      <p:to>
                                        <p:strVal val="visible"/>
                                      </p:to>
                                    </p:set>
                                    <p:animEffect transition="in" filter="wipe(right)">
                                      <p:cBhvr>
                                        <p:cTn id="79" dur="500"/>
                                        <p:tgtEl>
                                          <p:spTgt spid="38">
                                            <p:graphicEl>
                                              <a:dgm id="{28381721-7E2A-4AEA-9252-F3758A41353C}"/>
                                            </p:graphicEl>
                                          </p:spTgt>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38">
                                            <p:graphicEl>
                                              <a:dgm id="{5AF5F4BE-67A0-4F42-B876-AA883068AAC0}"/>
                                            </p:graphicEl>
                                          </p:spTgt>
                                        </p:tgtEl>
                                        <p:attrNameLst>
                                          <p:attrName>style.visibility</p:attrName>
                                        </p:attrNameLst>
                                      </p:cBhvr>
                                      <p:to>
                                        <p:strVal val="visible"/>
                                      </p:to>
                                    </p:set>
                                    <p:anim calcmode="lin" valueType="num">
                                      <p:cBhvr>
                                        <p:cTn id="82" dur="500" fill="hold"/>
                                        <p:tgtEl>
                                          <p:spTgt spid="38">
                                            <p:graphicEl>
                                              <a:dgm id="{5AF5F4BE-67A0-4F42-B876-AA883068AAC0}"/>
                                            </p:graphicEl>
                                          </p:spTgt>
                                        </p:tgtEl>
                                        <p:attrNameLst>
                                          <p:attrName>ppt_w</p:attrName>
                                        </p:attrNameLst>
                                      </p:cBhvr>
                                      <p:tavLst>
                                        <p:tav tm="0">
                                          <p:val>
                                            <p:fltVal val="0"/>
                                          </p:val>
                                        </p:tav>
                                        <p:tav tm="100000">
                                          <p:val>
                                            <p:strVal val="#ppt_w"/>
                                          </p:val>
                                        </p:tav>
                                      </p:tavLst>
                                    </p:anim>
                                    <p:anim calcmode="lin" valueType="num">
                                      <p:cBhvr>
                                        <p:cTn id="83" dur="500" fill="hold"/>
                                        <p:tgtEl>
                                          <p:spTgt spid="38">
                                            <p:graphicEl>
                                              <a:dgm id="{5AF5F4BE-67A0-4F42-B876-AA883068AAC0}"/>
                                            </p:graphicEl>
                                          </p:spTgt>
                                        </p:tgtEl>
                                        <p:attrNameLst>
                                          <p:attrName>ppt_h</p:attrName>
                                        </p:attrNameLst>
                                      </p:cBhvr>
                                      <p:tavLst>
                                        <p:tav tm="0">
                                          <p:val>
                                            <p:fltVal val="0"/>
                                          </p:val>
                                        </p:tav>
                                        <p:tav tm="100000">
                                          <p:val>
                                            <p:strVal val="#ppt_h"/>
                                          </p:val>
                                        </p:tav>
                                      </p:tavLst>
                                    </p:anim>
                                    <p:animEffect transition="in" filter="fade">
                                      <p:cBhvr>
                                        <p:cTn id="84" dur="500"/>
                                        <p:tgtEl>
                                          <p:spTgt spid="38">
                                            <p:graphicEl>
                                              <a:dgm id="{5AF5F4BE-67A0-4F42-B876-AA883068AAC0}"/>
                                            </p:graphicEl>
                                          </p:spTgt>
                                        </p:tgtEl>
                                      </p:cBhvr>
                                    </p:animEffect>
                                  </p:childTnLst>
                                </p:cTn>
                              </p:par>
                              <p:par>
                                <p:cTn id="85" presetID="53" presetClass="entr" presetSubtype="16" fill="hold" nodeType="withEffect">
                                  <p:stCondLst>
                                    <p:cond delay="0"/>
                                  </p:stCondLst>
                                  <p:childTnLst>
                                    <p:set>
                                      <p:cBhvr>
                                        <p:cTn id="86" dur="1" fill="hold">
                                          <p:stCondLst>
                                            <p:cond delay="0"/>
                                          </p:stCondLst>
                                        </p:cTn>
                                        <p:tgtEl>
                                          <p:spTgt spid="1038"/>
                                        </p:tgtEl>
                                        <p:attrNameLst>
                                          <p:attrName>style.visibility</p:attrName>
                                        </p:attrNameLst>
                                      </p:cBhvr>
                                      <p:to>
                                        <p:strVal val="visible"/>
                                      </p:to>
                                    </p:set>
                                    <p:anim calcmode="lin" valueType="num">
                                      <p:cBhvr>
                                        <p:cTn id="87" dur="500" fill="hold"/>
                                        <p:tgtEl>
                                          <p:spTgt spid="1038"/>
                                        </p:tgtEl>
                                        <p:attrNameLst>
                                          <p:attrName>ppt_w</p:attrName>
                                        </p:attrNameLst>
                                      </p:cBhvr>
                                      <p:tavLst>
                                        <p:tav tm="0">
                                          <p:val>
                                            <p:fltVal val="0"/>
                                          </p:val>
                                        </p:tav>
                                        <p:tav tm="100000">
                                          <p:val>
                                            <p:strVal val="#ppt_w"/>
                                          </p:val>
                                        </p:tav>
                                      </p:tavLst>
                                    </p:anim>
                                    <p:anim calcmode="lin" valueType="num">
                                      <p:cBhvr>
                                        <p:cTn id="88" dur="500" fill="hold"/>
                                        <p:tgtEl>
                                          <p:spTgt spid="1038"/>
                                        </p:tgtEl>
                                        <p:attrNameLst>
                                          <p:attrName>ppt_h</p:attrName>
                                        </p:attrNameLst>
                                      </p:cBhvr>
                                      <p:tavLst>
                                        <p:tav tm="0">
                                          <p:val>
                                            <p:fltVal val="0"/>
                                          </p:val>
                                        </p:tav>
                                        <p:tav tm="100000">
                                          <p:val>
                                            <p:strVal val="#ppt_h"/>
                                          </p:val>
                                        </p:tav>
                                      </p:tavLst>
                                    </p:anim>
                                    <p:animEffect transition="in" filter="fade">
                                      <p:cBhvr>
                                        <p:cTn id="89" dur="500"/>
                                        <p:tgtEl>
                                          <p:spTgt spid="1038"/>
                                        </p:tgtEl>
                                      </p:cBhvr>
                                    </p:animEffect>
                                  </p:childTnLst>
                                </p:cTn>
                              </p:par>
                              <p:par>
                                <p:cTn id="90" presetID="53" presetClass="entr" presetSubtype="16" fill="hold" nodeType="withEffect">
                                  <p:stCondLst>
                                    <p:cond delay="200"/>
                                  </p:stCondLst>
                                  <p:childTnLst>
                                    <p:set>
                                      <p:cBhvr>
                                        <p:cTn id="91" dur="1" fill="hold">
                                          <p:stCondLst>
                                            <p:cond delay="0"/>
                                          </p:stCondLst>
                                        </p:cTn>
                                        <p:tgtEl>
                                          <p:spTgt spid="1040"/>
                                        </p:tgtEl>
                                        <p:attrNameLst>
                                          <p:attrName>style.visibility</p:attrName>
                                        </p:attrNameLst>
                                      </p:cBhvr>
                                      <p:to>
                                        <p:strVal val="visible"/>
                                      </p:to>
                                    </p:set>
                                    <p:anim calcmode="lin" valueType="num">
                                      <p:cBhvr>
                                        <p:cTn id="92" dur="500" fill="hold"/>
                                        <p:tgtEl>
                                          <p:spTgt spid="1040"/>
                                        </p:tgtEl>
                                        <p:attrNameLst>
                                          <p:attrName>ppt_w</p:attrName>
                                        </p:attrNameLst>
                                      </p:cBhvr>
                                      <p:tavLst>
                                        <p:tav tm="0">
                                          <p:val>
                                            <p:fltVal val="0"/>
                                          </p:val>
                                        </p:tav>
                                        <p:tav tm="100000">
                                          <p:val>
                                            <p:strVal val="#ppt_w"/>
                                          </p:val>
                                        </p:tav>
                                      </p:tavLst>
                                    </p:anim>
                                    <p:anim calcmode="lin" valueType="num">
                                      <p:cBhvr>
                                        <p:cTn id="93" dur="500" fill="hold"/>
                                        <p:tgtEl>
                                          <p:spTgt spid="1040"/>
                                        </p:tgtEl>
                                        <p:attrNameLst>
                                          <p:attrName>ppt_h</p:attrName>
                                        </p:attrNameLst>
                                      </p:cBhvr>
                                      <p:tavLst>
                                        <p:tav tm="0">
                                          <p:val>
                                            <p:fltVal val="0"/>
                                          </p:val>
                                        </p:tav>
                                        <p:tav tm="100000">
                                          <p:val>
                                            <p:strVal val="#ppt_h"/>
                                          </p:val>
                                        </p:tav>
                                      </p:tavLst>
                                    </p:anim>
                                    <p:animEffect transition="in" filter="fade">
                                      <p:cBhvr>
                                        <p:cTn id="94" dur="500"/>
                                        <p:tgtEl>
                                          <p:spTgt spid="1040"/>
                                        </p:tgtEl>
                                      </p:cBhvr>
                                    </p:animEffect>
                                  </p:childTnLst>
                                </p:cTn>
                              </p:par>
                              <p:par>
                                <p:cTn id="95" presetID="53" presetClass="entr" presetSubtype="16" fill="hold" nodeType="withEffect">
                                  <p:stCondLst>
                                    <p:cond delay="400"/>
                                  </p:stCondLst>
                                  <p:childTnLst>
                                    <p:set>
                                      <p:cBhvr>
                                        <p:cTn id="96" dur="1" fill="hold">
                                          <p:stCondLst>
                                            <p:cond delay="0"/>
                                          </p:stCondLst>
                                        </p:cTn>
                                        <p:tgtEl>
                                          <p:spTgt spid="1028"/>
                                        </p:tgtEl>
                                        <p:attrNameLst>
                                          <p:attrName>style.visibility</p:attrName>
                                        </p:attrNameLst>
                                      </p:cBhvr>
                                      <p:to>
                                        <p:strVal val="visible"/>
                                      </p:to>
                                    </p:set>
                                    <p:anim calcmode="lin" valueType="num">
                                      <p:cBhvr>
                                        <p:cTn id="97" dur="500" fill="hold"/>
                                        <p:tgtEl>
                                          <p:spTgt spid="1028"/>
                                        </p:tgtEl>
                                        <p:attrNameLst>
                                          <p:attrName>ppt_w</p:attrName>
                                        </p:attrNameLst>
                                      </p:cBhvr>
                                      <p:tavLst>
                                        <p:tav tm="0">
                                          <p:val>
                                            <p:fltVal val="0"/>
                                          </p:val>
                                        </p:tav>
                                        <p:tav tm="100000">
                                          <p:val>
                                            <p:strVal val="#ppt_w"/>
                                          </p:val>
                                        </p:tav>
                                      </p:tavLst>
                                    </p:anim>
                                    <p:anim calcmode="lin" valueType="num">
                                      <p:cBhvr>
                                        <p:cTn id="98" dur="500" fill="hold"/>
                                        <p:tgtEl>
                                          <p:spTgt spid="1028"/>
                                        </p:tgtEl>
                                        <p:attrNameLst>
                                          <p:attrName>ppt_h</p:attrName>
                                        </p:attrNameLst>
                                      </p:cBhvr>
                                      <p:tavLst>
                                        <p:tav tm="0">
                                          <p:val>
                                            <p:fltVal val="0"/>
                                          </p:val>
                                        </p:tav>
                                        <p:tav tm="100000">
                                          <p:val>
                                            <p:strVal val="#ppt_h"/>
                                          </p:val>
                                        </p:tav>
                                      </p:tavLst>
                                    </p:anim>
                                    <p:animEffect transition="in" filter="fade">
                                      <p:cBhvr>
                                        <p:cTn id="99"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8" grpId="0" uiExpand="1">
        <p:bldSub>
          <a:bldDgm bld="lvl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lipart&#10;&#10;Description automatically generated">
            <a:extLst>
              <a:ext uri="{FF2B5EF4-FFF2-40B4-BE49-F238E27FC236}">
                <a16:creationId xmlns:a16="http://schemas.microsoft.com/office/drawing/2014/main" id="{844E853A-AA99-4410-8528-2D0B4069D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9752" y="6023570"/>
            <a:ext cx="317112" cy="242364"/>
          </a:xfrm>
          <a:prstGeom prst="rect">
            <a:avLst/>
          </a:prstGeom>
        </p:spPr>
      </p:pic>
      <p:pic>
        <p:nvPicPr>
          <p:cNvPr id="8" name="Picture 7">
            <a:extLst>
              <a:ext uri="{FF2B5EF4-FFF2-40B4-BE49-F238E27FC236}">
                <a16:creationId xmlns:a16="http://schemas.microsoft.com/office/drawing/2014/main" id="{5BD530CB-2A40-4ECD-80A2-73839A16A205}"/>
              </a:ext>
            </a:extLst>
          </p:cNvPr>
          <p:cNvPicPr>
            <a:picLocks noChangeAspect="1"/>
          </p:cNvPicPr>
          <p:nvPr/>
        </p:nvPicPr>
        <p:blipFill>
          <a:blip r:embed="rId4"/>
          <a:stretch>
            <a:fillRect/>
          </a:stretch>
        </p:blipFill>
        <p:spPr>
          <a:xfrm>
            <a:off x="2142104" y="599217"/>
            <a:ext cx="377797" cy="367855"/>
          </a:xfrm>
          <a:prstGeom prst="rect">
            <a:avLst/>
          </a:prstGeom>
        </p:spPr>
      </p:pic>
      <p:pic>
        <p:nvPicPr>
          <p:cNvPr id="11" name="Picture 10">
            <a:extLst>
              <a:ext uri="{FF2B5EF4-FFF2-40B4-BE49-F238E27FC236}">
                <a16:creationId xmlns:a16="http://schemas.microsoft.com/office/drawing/2014/main" id="{8596CBE9-7A96-453C-B598-D82DA020B746}"/>
              </a:ext>
            </a:extLst>
          </p:cNvPr>
          <p:cNvPicPr>
            <a:picLocks noChangeAspect="1"/>
          </p:cNvPicPr>
          <p:nvPr/>
        </p:nvPicPr>
        <p:blipFill>
          <a:blip r:embed="rId5"/>
          <a:stretch>
            <a:fillRect/>
          </a:stretch>
        </p:blipFill>
        <p:spPr>
          <a:xfrm>
            <a:off x="2167558" y="1635036"/>
            <a:ext cx="425056" cy="200567"/>
          </a:xfrm>
          <a:prstGeom prst="rect">
            <a:avLst/>
          </a:prstGeom>
        </p:spPr>
      </p:pic>
      <p:pic>
        <p:nvPicPr>
          <p:cNvPr id="13" name="Picture 12">
            <a:extLst>
              <a:ext uri="{FF2B5EF4-FFF2-40B4-BE49-F238E27FC236}">
                <a16:creationId xmlns:a16="http://schemas.microsoft.com/office/drawing/2014/main" id="{4CB7E242-E1FC-49FF-BC06-D512F472F9A6}"/>
              </a:ext>
            </a:extLst>
          </p:cNvPr>
          <p:cNvPicPr>
            <a:picLocks noChangeAspect="1"/>
          </p:cNvPicPr>
          <p:nvPr/>
        </p:nvPicPr>
        <p:blipFill>
          <a:blip r:embed="rId6"/>
          <a:stretch>
            <a:fillRect/>
          </a:stretch>
        </p:blipFill>
        <p:spPr>
          <a:xfrm>
            <a:off x="2155688" y="2610604"/>
            <a:ext cx="731738" cy="234879"/>
          </a:xfrm>
          <a:prstGeom prst="rect">
            <a:avLst/>
          </a:prstGeom>
        </p:spPr>
      </p:pic>
      <p:pic>
        <p:nvPicPr>
          <p:cNvPr id="18" name="Picture 17">
            <a:extLst>
              <a:ext uri="{FF2B5EF4-FFF2-40B4-BE49-F238E27FC236}">
                <a16:creationId xmlns:a16="http://schemas.microsoft.com/office/drawing/2014/main" id="{84B0B823-F5B3-4105-90C5-A53934862AA0}"/>
              </a:ext>
            </a:extLst>
          </p:cNvPr>
          <p:cNvPicPr>
            <a:picLocks noChangeAspect="1"/>
          </p:cNvPicPr>
          <p:nvPr/>
        </p:nvPicPr>
        <p:blipFill>
          <a:blip r:embed="rId7"/>
          <a:stretch>
            <a:fillRect/>
          </a:stretch>
        </p:blipFill>
        <p:spPr>
          <a:xfrm>
            <a:off x="2233364" y="5665112"/>
            <a:ext cx="573075" cy="344906"/>
          </a:xfrm>
          <a:prstGeom prst="rect">
            <a:avLst/>
          </a:prstGeom>
        </p:spPr>
      </p:pic>
      <p:pic>
        <p:nvPicPr>
          <p:cNvPr id="30" name="Picture 29">
            <a:extLst>
              <a:ext uri="{FF2B5EF4-FFF2-40B4-BE49-F238E27FC236}">
                <a16:creationId xmlns:a16="http://schemas.microsoft.com/office/drawing/2014/main" id="{8C969B13-BE01-4C51-B807-A7164E1317C0}"/>
              </a:ext>
            </a:extLst>
          </p:cNvPr>
          <p:cNvPicPr>
            <a:picLocks noChangeAspect="1"/>
          </p:cNvPicPr>
          <p:nvPr/>
        </p:nvPicPr>
        <p:blipFill>
          <a:blip r:embed="rId8"/>
          <a:stretch>
            <a:fillRect/>
          </a:stretch>
        </p:blipFill>
        <p:spPr>
          <a:xfrm>
            <a:off x="7954744" y="4789049"/>
            <a:ext cx="913547" cy="308716"/>
          </a:xfrm>
          <a:prstGeom prst="rect">
            <a:avLst/>
          </a:prstGeom>
        </p:spPr>
      </p:pic>
      <p:sp>
        <p:nvSpPr>
          <p:cNvPr id="2" name="TextBox 1">
            <a:extLst>
              <a:ext uri="{FF2B5EF4-FFF2-40B4-BE49-F238E27FC236}">
                <a16:creationId xmlns:a16="http://schemas.microsoft.com/office/drawing/2014/main" id="{EECBD3D7-1F7A-421B-9351-CECBCDABD930}"/>
              </a:ext>
            </a:extLst>
          </p:cNvPr>
          <p:cNvSpPr txBox="1"/>
          <p:nvPr/>
        </p:nvSpPr>
        <p:spPr>
          <a:xfrm>
            <a:off x="5599652" y="6220693"/>
            <a:ext cx="608414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mn-cs"/>
              </a:rPr>
              <a:t>Teams uses machine learning to analyze, gain insights and improve the quality of calls. We use AutoML to significantly scale up the application of ML solutions by semi-automating model train tasks</a:t>
            </a:r>
          </a:p>
        </p:txBody>
      </p:sp>
      <p:sp>
        <p:nvSpPr>
          <p:cNvPr id="4" name="TextBox 3">
            <a:extLst>
              <a:ext uri="{FF2B5EF4-FFF2-40B4-BE49-F238E27FC236}">
                <a16:creationId xmlns:a16="http://schemas.microsoft.com/office/drawing/2014/main" id="{D03ED537-ADD1-49B2-855D-C97229A507EC}"/>
              </a:ext>
            </a:extLst>
          </p:cNvPr>
          <p:cNvSpPr txBox="1"/>
          <p:nvPr/>
        </p:nvSpPr>
        <p:spPr>
          <a:xfrm>
            <a:off x="5647359" y="5022624"/>
            <a:ext cx="6261988"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mn-cs"/>
              </a:rPr>
              <a:t>We tried </a:t>
            </a:r>
            <a:r>
              <a:rPr kumimoji="0" lang="en-US" sz="1000" b="0" i="0" u="none" strike="noStrike" kern="1200" cap="none" spc="0" normalizeH="0" baseline="0" noProof="0" err="1">
                <a:ln>
                  <a:noFill/>
                </a:ln>
                <a:solidFill>
                  <a:srgbClr val="3C3C41"/>
                </a:solidFill>
                <a:effectLst/>
                <a:uLnTx/>
                <a:uFillTx/>
                <a:latin typeface="Segoe UI"/>
                <a:ea typeface="+mn-ea"/>
                <a:cs typeface="+mn-cs"/>
              </a:rPr>
              <a:t>AutoML</a:t>
            </a:r>
            <a:r>
              <a:rPr kumimoji="0" lang="en-US" sz="1000" b="0" i="0" u="none" strike="noStrike" kern="1200" cap="none" spc="0" normalizeH="0" baseline="0" noProof="0">
                <a:ln>
                  <a:noFill/>
                </a:ln>
                <a:solidFill>
                  <a:srgbClr val="3C3C41"/>
                </a:solidFill>
                <a:effectLst/>
                <a:uLnTx/>
                <a:uFillTx/>
                <a:latin typeface="Segoe UI"/>
                <a:ea typeface="+mn-ea"/>
                <a:cs typeface="+mn-cs"/>
              </a:rPr>
              <a:t> for aspect ratio model and pleased to see </a:t>
            </a:r>
            <a:r>
              <a:rPr kumimoji="0" lang="en-US" sz="1000" b="0" i="0" u="none" strike="noStrike" kern="1200" cap="none" spc="0" normalizeH="0" baseline="0" noProof="0" err="1">
                <a:ln>
                  <a:noFill/>
                </a:ln>
                <a:solidFill>
                  <a:srgbClr val="3C3C41"/>
                </a:solidFill>
                <a:effectLst/>
                <a:uLnTx/>
                <a:uFillTx/>
                <a:latin typeface="Segoe UI"/>
                <a:ea typeface="+mn-ea"/>
                <a:cs typeface="+mn-cs"/>
              </a:rPr>
              <a:t>AutoML</a:t>
            </a:r>
            <a:r>
              <a:rPr kumimoji="0" lang="en-US" sz="1000" b="0" i="0" u="none" strike="noStrike" kern="1200" cap="none" spc="0" normalizeH="0" baseline="0" noProof="0">
                <a:ln>
                  <a:noFill/>
                </a:ln>
                <a:solidFill>
                  <a:srgbClr val="3C3C41"/>
                </a:solidFill>
                <a:effectLst/>
                <a:uLnTx/>
                <a:uFillTx/>
                <a:latin typeface="Segoe UI"/>
                <a:ea typeface="+mn-ea"/>
                <a:cs typeface="+mn-cs"/>
              </a:rPr>
              <a:t> produced much better model than our baseline. We need to build almost 50 models and are looking forward to the productivity boost we will get by not hand tuning each one of them!</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F6FC6"/>
                </a:solidFill>
                <a:effectLst/>
                <a:uLnTx/>
                <a:uFillTx/>
                <a:latin typeface="Segoe UI"/>
                <a:ea typeface="+mn-ea"/>
                <a:cs typeface="+mn-cs"/>
              </a:rPr>
              <a:t>Saurabh Naik, Sr. Software Engineer</a:t>
            </a:r>
          </a:p>
        </p:txBody>
      </p:sp>
      <p:sp>
        <p:nvSpPr>
          <p:cNvPr id="7" name="Rectangle 6">
            <a:extLst>
              <a:ext uri="{FF2B5EF4-FFF2-40B4-BE49-F238E27FC236}">
                <a16:creationId xmlns:a16="http://schemas.microsoft.com/office/drawing/2014/main" id="{EC842433-E89B-4679-8B18-F6110387510E}"/>
              </a:ext>
            </a:extLst>
          </p:cNvPr>
          <p:cNvSpPr/>
          <p:nvPr/>
        </p:nvSpPr>
        <p:spPr>
          <a:xfrm>
            <a:off x="65432" y="929043"/>
            <a:ext cx="5202509" cy="66941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C3C41"/>
                </a:solidFill>
                <a:effectLst/>
                <a:uLnTx/>
                <a:uFillTx/>
                <a:latin typeface="Segoe UI"/>
                <a:ea typeface="+mn-ea"/>
                <a:cs typeface="+mn-cs"/>
              </a:rPr>
              <a:t>With one line of code, it runs through different algorithms within the prediction family and the different parameter (or variable) combos that previously were manually tested by the scientists. The power of the cloud comes in here. The results are comparable to what the data scientists produced.</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F6FC6"/>
                </a:solidFill>
                <a:effectLst/>
                <a:uLnTx/>
                <a:uFillTx/>
                <a:latin typeface="Segoe UI"/>
                <a:ea typeface="+mn-ea"/>
                <a:cs typeface="+mn-cs"/>
              </a:rPr>
              <a:t>Manish Naik, BP, Digital Innovation</a:t>
            </a:r>
          </a:p>
        </p:txBody>
      </p:sp>
      <p:sp>
        <p:nvSpPr>
          <p:cNvPr id="16" name="Rectangle 15">
            <a:extLst>
              <a:ext uri="{FF2B5EF4-FFF2-40B4-BE49-F238E27FC236}">
                <a16:creationId xmlns:a16="http://schemas.microsoft.com/office/drawing/2014/main" id="{70C26426-E38B-4066-9B37-6F7521CF5546}"/>
              </a:ext>
            </a:extLst>
          </p:cNvPr>
          <p:cNvSpPr/>
          <p:nvPr/>
        </p:nvSpPr>
        <p:spPr>
          <a:xfrm>
            <a:off x="89045" y="5919281"/>
            <a:ext cx="5206523" cy="86177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err="1">
                <a:ln>
                  <a:noFill/>
                </a:ln>
                <a:solidFill>
                  <a:srgbClr val="3C3C41"/>
                </a:solidFill>
                <a:effectLst/>
                <a:uLnTx/>
                <a:uFillTx/>
                <a:latin typeface="Segoe UI"/>
                <a:ea typeface="+mn-ea"/>
                <a:cs typeface="+mn-cs"/>
              </a:rPr>
              <a:t>AutoML</a:t>
            </a:r>
            <a:r>
              <a:rPr kumimoji="0" lang="en-US" sz="1000" b="0" i="0" u="none" strike="noStrike" kern="1200" cap="none" spc="0" normalizeH="0" baseline="0" noProof="0">
                <a:ln>
                  <a:noFill/>
                </a:ln>
                <a:solidFill>
                  <a:srgbClr val="3C3C41"/>
                </a:solidFill>
                <a:effectLst/>
                <a:uLnTx/>
                <a:uFillTx/>
                <a:latin typeface="Segoe UI"/>
                <a:ea typeface="+mn-ea"/>
                <a:cs typeface="+mn-cs"/>
              </a:rPr>
              <a:t> resulted in a significant improvement in model performance (1) Consistently produced better models than other automated ml libraries (TPOT) (2) Also outperformed hand-tuned models. </a:t>
            </a:r>
            <a:r>
              <a:rPr kumimoji="0" lang="en-US" sz="1000" b="0" i="0" u="none" strike="noStrike" kern="1200" cap="none" spc="0" normalizeH="0" baseline="0" noProof="0" err="1">
                <a:ln>
                  <a:noFill/>
                </a:ln>
                <a:solidFill>
                  <a:srgbClr val="3C3C41"/>
                </a:solidFill>
                <a:effectLst/>
                <a:uLnTx/>
                <a:uFillTx/>
                <a:latin typeface="Segoe UI"/>
                <a:ea typeface="+mn-ea"/>
                <a:cs typeface="+mn-cs"/>
              </a:rPr>
              <a:t>AutoML</a:t>
            </a:r>
            <a:r>
              <a:rPr kumimoji="0" lang="en-US" sz="1000" b="0" i="0" u="none" strike="noStrike" kern="1200" cap="none" spc="0" normalizeH="0" baseline="0" noProof="0">
                <a:ln>
                  <a:noFill/>
                </a:ln>
                <a:solidFill>
                  <a:srgbClr val="3C3C41"/>
                </a:solidFill>
                <a:effectLst/>
                <a:uLnTx/>
                <a:uFillTx/>
                <a:latin typeface="Segoe UI"/>
                <a:ea typeface="+mn-ea"/>
                <a:cs typeface="+mn-cs"/>
              </a:rPr>
              <a:t> explored a solution space larger than what was plausible to do manually</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F6FC6"/>
                </a:solidFill>
                <a:effectLst/>
                <a:uLnTx/>
                <a:uFillTx/>
                <a:latin typeface="Segoe UI"/>
                <a:ea typeface="+mn-ea"/>
                <a:cs typeface="+mn-cs"/>
              </a:rPr>
              <a:t>David Robinson, Devon Energy Data Scientist</a:t>
            </a:r>
          </a:p>
        </p:txBody>
      </p:sp>
      <p:sp>
        <p:nvSpPr>
          <p:cNvPr id="29" name="Title 7">
            <a:extLst>
              <a:ext uri="{FF2B5EF4-FFF2-40B4-BE49-F238E27FC236}">
                <a16:creationId xmlns:a16="http://schemas.microsoft.com/office/drawing/2014/main" id="{688567F5-A218-4285-ADDF-8C7FC1954EE8}"/>
              </a:ext>
            </a:extLst>
          </p:cNvPr>
          <p:cNvSpPr txBox="1">
            <a:spLocks/>
          </p:cNvSpPr>
          <p:nvPr/>
        </p:nvSpPr>
        <p:spPr>
          <a:xfrm>
            <a:off x="0" y="1"/>
            <a:ext cx="12192000" cy="515685"/>
          </a:xfrm>
          <a:prstGeom prst="rect">
            <a:avLst/>
          </a:prstGeom>
          <a:solidFill>
            <a:schemeClr val="accent1"/>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Semibold"/>
                <a:ea typeface="+mj-ea"/>
                <a:cs typeface="+mj-cs"/>
              </a:rPr>
              <a:t>Customer Testimonials</a:t>
            </a:r>
          </a:p>
        </p:txBody>
      </p:sp>
      <p:pic>
        <p:nvPicPr>
          <p:cNvPr id="1026" name="Picture 11" descr="image002">
            <a:extLst>
              <a:ext uri="{FF2B5EF4-FFF2-40B4-BE49-F238E27FC236}">
                <a16:creationId xmlns:a16="http://schemas.microsoft.com/office/drawing/2014/main" id="{EC488262-175C-4053-B264-0223C5D6B93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79772" y="3030419"/>
            <a:ext cx="7239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844A5CFF-BE93-44F0-80B0-D2FFDF96147A}"/>
              </a:ext>
            </a:extLst>
          </p:cNvPr>
          <p:cNvSpPr/>
          <p:nvPr/>
        </p:nvSpPr>
        <p:spPr>
          <a:xfrm>
            <a:off x="5719570" y="3292749"/>
            <a:ext cx="6358460" cy="1473224"/>
          </a:xfrm>
          <a:prstGeom prst="rect">
            <a:avLst/>
          </a:prstGeom>
        </p:spPr>
        <p:txBody>
          <a:bodyPr wrap="square">
            <a:spAutoFit/>
          </a:bodyPr>
          <a:lstStyle/>
          <a:p>
            <a:pPr marL="0" marR="0" lvl="0" indent="0" algn="l" defTabSz="914400" rtl="0" eaLnBrk="1" fontAlgn="auto" latinLnBrk="0" hangingPunct="1">
              <a:lnSpc>
                <a:spcPct val="105000"/>
              </a:lnSpc>
              <a:spcBef>
                <a:spcPts val="0"/>
              </a:spcBef>
              <a:spcAft>
                <a:spcPts val="80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mn-cs"/>
              </a:rPr>
              <a:t>With automated machine learning in Azure Machine Learning service, we can focus our testing on the most accurate models and avoid testing a large range of less valuable models, because it retains only the ones we want. That saves months of time for us.</a:t>
            </a:r>
          </a:p>
          <a:p>
            <a:pPr marL="0" marR="0" lvl="0" indent="0" algn="r" defTabSz="914400" rtl="0" eaLnBrk="1" fontAlgn="auto" latinLnBrk="0" hangingPunct="1">
              <a:lnSpc>
                <a:spcPct val="105000"/>
              </a:lnSpc>
              <a:spcBef>
                <a:spcPts val="0"/>
              </a:spcBef>
              <a:spcAft>
                <a:spcPts val="800"/>
              </a:spcAft>
              <a:buClrTx/>
              <a:buSzTx/>
              <a:buFontTx/>
              <a:buNone/>
              <a:tabLst/>
              <a:defRPr/>
            </a:pPr>
            <a:r>
              <a:rPr kumimoji="0" lang="en-US" sz="1000" b="0" i="0" u="none" strike="noStrike" kern="1200" cap="none" spc="0" normalizeH="0" baseline="0" noProof="0">
                <a:ln>
                  <a:noFill/>
                </a:ln>
                <a:solidFill>
                  <a:srgbClr val="0F6FC6"/>
                </a:solidFill>
                <a:effectLst/>
                <a:uLnTx/>
                <a:uFillTx/>
                <a:latin typeface="Segoe UI"/>
                <a:ea typeface="+mn-ea"/>
                <a:cs typeface="+mn-cs"/>
              </a:rPr>
              <a:t>Matthieu </a:t>
            </a:r>
            <a:r>
              <a:rPr kumimoji="0" lang="en-US" sz="1000" b="0" i="0" u="none" strike="noStrike" kern="1200" cap="none" spc="0" normalizeH="0" baseline="0" noProof="0" err="1">
                <a:ln>
                  <a:noFill/>
                </a:ln>
                <a:solidFill>
                  <a:srgbClr val="0F6FC6"/>
                </a:solidFill>
                <a:effectLst/>
                <a:uLnTx/>
                <a:uFillTx/>
                <a:latin typeface="Segoe UI"/>
                <a:ea typeface="+mn-ea"/>
                <a:cs typeface="+mn-cs"/>
              </a:rPr>
              <a:t>Boujonnier</a:t>
            </a:r>
            <a:r>
              <a:rPr kumimoji="0" lang="en-US" sz="1000" b="0" i="0" u="none" strike="noStrike" kern="1200" cap="none" spc="0" normalizeH="0" baseline="0" noProof="0">
                <a:ln>
                  <a:noFill/>
                </a:ln>
                <a:solidFill>
                  <a:srgbClr val="0F6FC6"/>
                </a:solidFill>
                <a:effectLst/>
                <a:uLnTx/>
                <a:uFillTx/>
                <a:latin typeface="Segoe UI"/>
                <a:ea typeface="+mn-ea"/>
                <a:cs typeface="+mn-cs"/>
              </a:rPr>
              <a:t>: Analytics Application Architect and Data Scientist, Schneider Electric</a:t>
            </a:r>
          </a:p>
          <a:p>
            <a:pPr marL="0" marR="0" lvl="0" indent="0" algn="l" defTabSz="914400" rtl="0" eaLnBrk="1" fontAlgn="auto" latinLnBrk="0" hangingPunct="1">
              <a:lnSpc>
                <a:spcPct val="105000"/>
              </a:lnSpc>
              <a:spcBef>
                <a:spcPts val="0"/>
              </a:spcBef>
              <a:spcAft>
                <a:spcPts val="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mn-cs"/>
              </a:rPr>
              <a:t>Models evolve over time. And we use automated machine learning to speed that process, from four months for our first-generation models to a day for our newest models.</a:t>
            </a:r>
          </a:p>
          <a:p>
            <a:pPr marL="0" marR="0" lvl="0" indent="0" algn="r" defTabSz="914400" rtl="0" eaLnBrk="1" fontAlgn="auto" latinLnBrk="0" hangingPunct="1">
              <a:lnSpc>
                <a:spcPct val="105000"/>
              </a:lnSpc>
              <a:spcBef>
                <a:spcPts val="0"/>
              </a:spcBef>
              <a:spcAft>
                <a:spcPts val="0"/>
              </a:spcAft>
              <a:buClrTx/>
              <a:buSzTx/>
              <a:buFontTx/>
              <a:buNone/>
              <a:tabLst/>
              <a:defRPr/>
            </a:pPr>
            <a:r>
              <a:rPr kumimoji="0" lang="en-US" sz="1000" b="0" i="0" u="none" strike="noStrike" kern="1200" cap="none" spc="0" normalizeH="0" baseline="0" noProof="0">
                <a:ln>
                  <a:noFill/>
                </a:ln>
                <a:solidFill>
                  <a:srgbClr val="0F6FC6"/>
                </a:solidFill>
                <a:effectLst/>
                <a:uLnTx/>
                <a:uFillTx/>
                <a:latin typeface="Segoe UI"/>
                <a:ea typeface="+mn-ea"/>
                <a:cs typeface="+mn-cs"/>
              </a:rPr>
              <a:t>Loryne Bissuel-Beauvais: Data Scientist, Schneider Electric</a:t>
            </a:r>
          </a:p>
        </p:txBody>
      </p:sp>
      <p:pic>
        <p:nvPicPr>
          <p:cNvPr id="1027" name="Picture 10" descr="image004">
            <a:extLst>
              <a:ext uri="{FF2B5EF4-FFF2-40B4-BE49-F238E27FC236}">
                <a16:creationId xmlns:a16="http://schemas.microsoft.com/office/drawing/2014/main" id="{8C64CA59-B307-4850-9E19-090A2C3133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6928" y="564404"/>
            <a:ext cx="12763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A666418F-2176-4D91-8F10-2B3E0AABFD60}"/>
              </a:ext>
            </a:extLst>
          </p:cNvPr>
          <p:cNvSpPr/>
          <p:nvPr/>
        </p:nvSpPr>
        <p:spPr>
          <a:xfrm>
            <a:off x="5647358" y="978759"/>
            <a:ext cx="6544641" cy="1681422"/>
          </a:xfrm>
          <a:prstGeom prst="rect">
            <a:avLst/>
          </a:prstGeom>
        </p:spPr>
        <p:txBody>
          <a:bodyPr wrap="square">
            <a:spAutoFit/>
          </a:bodyPr>
          <a:lstStyle/>
          <a:p>
            <a:pPr marL="0" marR="0" lvl="0" indent="0" algn="l" defTabSz="914400" rtl="0" eaLnBrk="1" fontAlgn="auto" latinLnBrk="0" hangingPunct="1">
              <a:lnSpc>
                <a:spcPct val="105000"/>
              </a:lnSpc>
              <a:spcBef>
                <a:spcPts val="0"/>
              </a:spcBef>
              <a:spcAft>
                <a:spcPts val="80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mn-cs"/>
              </a:rPr>
              <a:t>The reason we see the sharp uplift in sales is the customers are getting content that really connects with them, and they're getting offers for things that are truly relevant and relevant at that moment in time…. Microsoft—they are really wanting to be our partners and were really going to help us on this journey, which was very differentiating </a:t>
            </a:r>
          </a:p>
          <a:p>
            <a:pPr marL="0" marR="0" lvl="0" indent="0" algn="r" defTabSz="914400" rtl="0" eaLnBrk="1" fontAlgn="auto" latinLnBrk="0" hangingPunct="1">
              <a:lnSpc>
                <a:spcPct val="105000"/>
              </a:lnSpc>
              <a:spcBef>
                <a:spcPts val="0"/>
              </a:spcBef>
              <a:spcAft>
                <a:spcPts val="800"/>
              </a:spcAft>
              <a:buClrTx/>
              <a:buSzTx/>
              <a:buFontTx/>
              <a:buNone/>
              <a:tabLst/>
              <a:defRPr/>
            </a:pPr>
            <a:r>
              <a:rPr kumimoji="0" lang="en-US" sz="1000" b="0" i="0" u="none" strike="noStrike" kern="1200" cap="none" spc="0" normalizeH="0" baseline="0" noProof="0">
                <a:ln>
                  <a:noFill/>
                </a:ln>
                <a:solidFill>
                  <a:srgbClr val="0F6FC6"/>
                </a:solidFill>
                <a:effectLst/>
                <a:uLnTx/>
                <a:uFillTx/>
                <a:latin typeface="Segoe UI"/>
                <a:ea typeface="+mn-ea"/>
                <a:cs typeface="+mn-cs"/>
              </a:rPr>
              <a:t>Daniel Humble, Chief Data and Analytics Officer, Walgreens Boots Alliance </a:t>
            </a:r>
          </a:p>
          <a:p>
            <a:pPr marL="0" marR="0" lvl="0" indent="0" algn="l" defTabSz="914400" rtl="0" eaLnBrk="1" fontAlgn="auto" latinLnBrk="0" hangingPunct="1">
              <a:lnSpc>
                <a:spcPct val="105000"/>
              </a:lnSpc>
              <a:spcBef>
                <a:spcPts val="0"/>
              </a:spcBef>
              <a:spcAft>
                <a:spcPts val="80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mn-cs"/>
              </a:rPr>
              <a:t>If I have 200 models to train—I can just do this all at once. It can be farmed out to a huge computer cluster, and it can be done in minutes so I'm not waiting for days or setting experiments to run over the weekend anymore. </a:t>
            </a:r>
          </a:p>
          <a:p>
            <a:pPr marL="0" marR="0" lvl="0" indent="0" algn="r" defTabSz="914400" rtl="0" eaLnBrk="1" fontAlgn="auto" latinLnBrk="0" hangingPunct="1">
              <a:lnSpc>
                <a:spcPct val="105000"/>
              </a:lnSpc>
              <a:spcBef>
                <a:spcPts val="0"/>
              </a:spcBef>
              <a:spcAft>
                <a:spcPts val="800"/>
              </a:spcAft>
              <a:buClrTx/>
              <a:buSzTx/>
              <a:buFontTx/>
              <a:buNone/>
              <a:tabLst/>
              <a:defRPr/>
            </a:pPr>
            <a:r>
              <a:rPr kumimoji="0" lang="en-US" sz="1000" b="0" i="0" u="none" strike="noStrike" kern="1200" cap="none" spc="0" normalizeH="0" baseline="0" noProof="0">
                <a:ln>
                  <a:noFill/>
                </a:ln>
                <a:solidFill>
                  <a:srgbClr val="0F6FC6"/>
                </a:solidFill>
                <a:effectLst/>
                <a:uLnTx/>
                <a:uFillTx/>
                <a:latin typeface="Segoe UI"/>
                <a:ea typeface="+mn-ea"/>
                <a:cs typeface="+mn-cs"/>
              </a:rPr>
              <a:t>Dean </a:t>
            </a:r>
            <a:r>
              <a:rPr kumimoji="0" lang="en-US" sz="1000" b="0" i="0" u="none" strike="noStrike" kern="1200" cap="none" spc="0" normalizeH="0" baseline="0" noProof="0" err="1">
                <a:ln>
                  <a:noFill/>
                </a:ln>
                <a:solidFill>
                  <a:srgbClr val="0F6FC6"/>
                </a:solidFill>
                <a:effectLst/>
                <a:uLnTx/>
                <a:uFillTx/>
                <a:latin typeface="Segoe UI"/>
                <a:ea typeface="+mn-ea"/>
                <a:cs typeface="+mn-cs"/>
              </a:rPr>
              <a:t>Riddlesden</a:t>
            </a:r>
            <a:r>
              <a:rPr kumimoji="0" lang="en-US" sz="1000" b="0" i="0" u="none" strike="noStrike" kern="1200" cap="none" spc="0" normalizeH="0" baseline="0" noProof="0">
                <a:ln>
                  <a:noFill/>
                </a:ln>
                <a:solidFill>
                  <a:srgbClr val="0F6FC6"/>
                </a:solidFill>
                <a:effectLst/>
                <a:uLnTx/>
                <a:uFillTx/>
                <a:latin typeface="Segoe UI"/>
                <a:ea typeface="+mn-ea"/>
                <a:cs typeface="+mn-cs"/>
              </a:rPr>
              <a:t>, Senior Data Scientist, Walgreens Boots Alliance </a:t>
            </a:r>
          </a:p>
        </p:txBody>
      </p:sp>
      <p:sp>
        <p:nvSpPr>
          <p:cNvPr id="9" name="Rectangle 8">
            <a:extLst>
              <a:ext uri="{FF2B5EF4-FFF2-40B4-BE49-F238E27FC236}">
                <a16:creationId xmlns:a16="http://schemas.microsoft.com/office/drawing/2014/main" id="{B59798EC-917E-4E05-8BFB-A30E1499A266}"/>
              </a:ext>
            </a:extLst>
          </p:cNvPr>
          <p:cNvSpPr/>
          <p:nvPr/>
        </p:nvSpPr>
        <p:spPr>
          <a:xfrm>
            <a:off x="79971" y="3802750"/>
            <a:ext cx="5654138"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mn-cs"/>
              </a:rPr>
              <a:t>In evaluating Azure Automated ML we discovered real potential in shortening the time to market for producing predictive models. The availability of the Automated ML UI also holds the promise of opening the ML space to non data science trained resources which in turn allows the democratizing of the predictive work without the pain of hiring expensive/ hard to retain staff.</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F6FC6"/>
              </a:solidFill>
              <a:effectLst/>
              <a:uLnTx/>
              <a:uFillTx/>
              <a:latin typeface="Segoe UI"/>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F6FC6"/>
                </a:solidFill>
                <a:effectLst/>
                <a:uLnTx/>
                <a:uFillTx/>
                <a:latin typeface="Segoe UI"/>
                <a:ea typeface="+mn-ea"/>
                <a:cs typeface="+mn-cs"/>
              </a:rPr>
              <a:t>Bogdan </a:t>
            </a:r>
            <a:r>
              <a:rPr kumimoji="0" lang="en-US" sz="1000" b="0" i="0" u="none" strike="noStrike" kern="1200" cap="none" spc="0" normalizeH="0" baseline="0" noProof="0" err="1">
                <a:ln>
                  <a:noFill/>
                </a:ln>
                <a:solidFill>
                  <a:srgbClr val="0F6FC6"/>
                </a:solidFill>
                <a:effectLst/>
                <a:uLnTx/>
                <a:uFillTx/>
                <a:latin typeface="Segoe UI"/>
                <a:ea typeface="+mn-ea"/>
                <a:cs typeface="+mn-cs"/>
              </a:rPr>
              <a:t>Rosca</a:t>
            </a:r>
            <a:r>
              <a:rPr kumimoji="0" lang="en-US" sz="1000" b="0" i="0" u="none" strike="noStrike" kern="1200" cap="none" spc="0" normalizeH="0" baseline="0" noProof="0">
                <a:ln>
                  <a:noFill/>
                </a:ln>
                <a:solidFill>
                  <a:srgbClr val="0F6FC6"/>
                </a:solidFill>
                <a:effectLst/>
                <a:uLnTx/>
                <a:uFillTx/>
                <a:latin typeface="Segoe UI"/>
                <a:ea typeface="+mn-ea"/>
                <a:cs typeface="+mn-cs"/>
              </a:rPr>
              <a:t>, Senior Director, Principal Information Architect</a:t>
            </a:r>
          </a:p>
        </p:txBody>
      </p:sp>
      <p:sp>
        <p:nvSpPr>
          <p:cNvPr id="10" name="Rectangle 9">
            <a:extLst>
              <a:ext uri="{FF2B5EF4-FFF2-40B4-BE49-F238E27FC236}">
                <a16:creationId xmlns:a16="http://schemas.microsoft.com/office/drawing/2014/main" id="{F60F2BDD-DCE4-4D43-A9DC-46B66DC2098A}"/>
              </a:ext>
            </a:extLst>
          </p:cNvPr>
          <p:cNvSpPr/>
          <p:nvPr/>
        </p:nvSpPr>
        <p:spPr>
          <a:xfrm>
            <a:off x="65432" y="5165192"/>
            <a:ext cx="5537786" cy="5539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mn-cs"/>
              </a:rPr>
              <a:t>We see advantages moving over to Azure </a:t>
            </a:r>
            <a:r>
              <a:rPr kumimoji="0" lang="en-US" sz="1000" b="0" i="0" u="none" strike="noStrike" kern="1200" cap="none" spc="0" normalizeH="0" baseline="0" noProof="0" err="1">
                <a:ln>
                  <a:noFill/>
                </a:ln>
                <a:solidFill>
                  <a:srgbClr val="3C3C41"/>
                </a:solidFill>
                <a:effectLst/>
                <a:uLnTx/>
                <a:uFillTx/>
                <a:latin typeface="Segoe UI"/>
                <a:ea typeface="+mn-ea"/>
                <a:cs typeface="+mn-cs"/>
              </a:rPr>
              <a:t>AutoML</a:t>
            </a:r>
            <a:r>
              <a:rPr kumimoji="0" lang="en-US" sz="1000" b="0" i="0" u="none" strike="noStrike" kern="1200" cap="none" spc="0" normalizeH="0" baseline="0" noProof="0">
                <a:ln>
                  <a:noFill/>
                </a:ln>
                <a:solidFill>
                  <a:srgbClr val="3C3C41"/>
                </a:solidFill>
                <a:effectLst/>
                <a:uLnTx/>
                <a:uFillTx/>
                <a:latin typeface="Segoe UI"/>
                <a:ea typeface="+mn-ea"/>
                <a:cs typeface="+mn-cs"/>
              </a:rPr>
              <a:t> because we think we will be able to increase our speed to create models significantly and do more with less in terms of labor hours.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F6FC6"/>
                </a:solidFill>
                <a:effectLst/>
                <a:uLnTx/>
                <a:uFillTx/>
                <a:latin typeface="Segoe UI"/>
                <a:ea typeface="+mn-ea"/>
                <a:cs typeface="+mn-cs"/>
              </a:rPr>
              <a:t>Dan </a:t>
            </a:r>
            <a:r>
              <a:rPr kumimoji="0" lang="en-US" sz="1000" b="0" i="0" u="none" strike="noStrike" kern="1200" cap="none" spc="0" normalizeH="0" baseline="0" noProof="0" err="1">
                <a:ln>
                  <a:noFill/>
                </a:ln>
                <a:solidFill>
                  <a:srgbClr val="0F6FC6"/>
                </a:solidFill>
                <a:effectLst/>
                <a:uLnTx/>
                <a:uFillTx/>
                <a:latin typeface="Segoe UI"/>
                <a:ea typeface="+mn-ea"/>
                <a:cs typeface="+mn-cs"/>
              </a:rPr>
              <a:t>Metzendorf</a:t>
            </a:r>
            <a:r>
              <a:rPr kumimoji="0" lang="en-US" sz="1000" b="0" i="0" u="none" strike="noStrike" kern="1200" cap="none" spc="0" normalizeH="0" baseline="0" noProof="0">
                <a:ln>
                  <a:noFill/>
                </a:ln>
                <a:solidFill>
                  <a:srgbClr val="0F6FC6"/>
                </a:solidFill>
                <a:effectLst/>
                <a:uLnTx/>
                <a:uFillTx/>
                <a:latin typeface="Segoe UI"/>
                <a:ea typeface="+mn-ea"/>
                <a:cs typeface="+mn-cs"/>
              </a:rPr>
              <a:t>, Data Science Manager, The Sherwin Williams Company</a:t>
            </a:r>
          </a:p>
        </p:txBody>
      </p:sp>
      <p:pic>
        <p:nvPicPr>
          <p:cNvPr id="1030" name="Picture 9" descr="image006">
            <a:extLst>
              <a:ext uri="{FF2B5EF4-FFF2-40B4-BE49-F238E27FC236}">
                <a16:creationId xmlns:a16="http://schemas.microsoft.com/office/drawing/2014/main" id="{12F151AC-B814-4FC6-9492-3B30EC71A97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77106" y="4885521"/>
            <a:ext cx="29845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a:extLst>
              <a:ext uri="{FF2B5EF4-FFF2-40B4-BE49-F238E27FC236}">
                <a16:creationId xmlns:a16="http://schemas.microsoft.com/office/drawing/2014/main" id="{4D1E3F4A-38C1-4F43-9D6E-DB2CE2D9FE6E}"/>
              </a:ext>
            </a:extLst>
          </p:cNvPr>
          <p:cNvSpPr/>
          <p:nvPr/>
        </p:nvSpPr>
        <p:spPr>
          <a:xfrm>
            <a:off x="105195" y="1762712"/>
            <a:ext cx="5202509" cy="66941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C3C41"/>
                </a:solidFill>
                <a:effectLst/>
                <a:uLnTx/>
                <a:uFillTx/>
                <a:latin typeface="Segoe UI"/>
                <a:ea typeface="+mn-ea"/>
                <a:cs typeface="+mn-cs"/>
              </a:rPr>
              <a:t>Auto ML’s execution of different models was an impressive that enabled data scientists to work </a:t>
            </a:r>
            <a:r>
              <a:rPr kumimoji="0" lang="en-US" sz="900" b="0" i="0" u="none" strike="noStrike" kern="1200" cap="none" spc="0" normalizeH="0" baseline="0" noProof="0">
                <a:ln>
                  <a:noFill/>
                </a:ln>
                <a:solidFill>
                  <a:srgbClr val="FF0000"/>
                </a:solidFill>
                <a:effectLst/>
                <a:uLnTx/>
                <a:uFillTx/>
                <a:latin typeface="Segoe UI"/>
                <a:ea typeface="+mn-ea"/>
                <a:cs typeface="+mn-cs"/>
              </a:rPr>
              <a:t>iteratively</a:t>
            </a:r>
            <a:r>
              <a:rPr kumimoji="0" lang="en-US" sz="900" b="0" i="0" u="none" strike="noStrike" kern="1200" cap="none" spc="0" normalizeH="0" baseline="0" noProof="0">
                <a:ln>
                  <a:noFill/>
                </a:ln>
                <a:solidFill>
                  <a:srgbClr val="3C3C41"/>
                </a:solidFill>
                <a:effectLst/>
                <a:uLnTx/>
                <a:uFillTx/>
                <a:latin typeface="Segoe UI"/>
                <a:ea typeface="+mn-ea"/>
                <a:cs typeface="+mn-cs"/>
              </a:rPr>
              <a:t> on machine learning experiments to increase auction sales by 10% and optimize the time auction cars are kept in the showroom to less than 30 days.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SG" sz="1000" b="0" i="0" u="none" strike="noStrike" kern="1200" cap="none" spc="0" normalizeH="0" baseline="0" noProof="0" err="1">
                <a:ln>
                  <a:noFill/>
                </a:ln>
                <a:solidFill>
                  <a:srgbClr val="0F6FC6"/>
                </a:solidFill>
                <a:effectLst/>
                <a:uLnTx/>
                <a:uFillTx/>
                <a:latin typeface="Segoe UI"/>
                <a:ea typeface="+mn-ea"/>
                <a:cs typeface="+mn-cs"/>
              </a:rPr>
              <a:t>Farika</a:t>
            </a:r>
            <a:r>
              <a:rPr kumimoji="0" lang="en-SG" sz="1000" b="0" i="0" u="none" strike="noStrike" kern="1200" cap="none" spc="0" normalizeH="0" baseline="0" noProof="0">
                <a:ln>
                  <a:noFill/>
                </a:ln>
                <a:solidFill>
                  <a:srgbClr val="0F6FC6"/>
                </a:solidFill>
                <a:effectLst/>
                <a:uLnTx/>
                <a:uFillTx/>
                <a:latin typeface="Segoe UI"/>
                <a:ea typeface="+mn-ea"/>
                <a:cs typeface="+mn-cs"/>
              </a:rPr>
              <a:t> Maharani, </a:t>
            </a:r>
            <a:r>
              <a:rPr kumimoji="0" lang="en-US" sz="1000" b="0" i="0" u="none" strike="noStrike" kern="1200" cap="none" spc="0" normalizeH="0" baseline="0" noProof="0">
                <a:ln>
                  <a:noFill/>
                </a:ln>
                <a:solidFill>
                  <a:srgbClr val="0F6FC6"/>
                </a:solidFill>
                <a:effectLst/>
                <a:uLnTx/>
                <a:uFillTx/>
                <a:latin typeface="Segoe UI"/>
                <a:ea typeface="+mn-ea"/>
                <a:cs typeface="+mn-cs"/>
              </a:rPr>
              <a:t>PT. </a:t>
            </a:r>
            <a:r>
              <a:rPr kumimoji="0" lang="en-US" sz="1000" b="0" i="0" u="none" strike="noStrike" kern="1200" cap="none" spc="0" normalizeH="0" baseline="0" noProof="0" err="1">
                <a:ln>
                  <a:noFill/>
                </a:ln>
                <a:solidFill>
                  <a:srgbClr val="0F6FC6"/>
                </a:solidFill>
                <a:effectLst/>
                <a:uLnTx/>
                <a:uFillTx/>
                <a:latin typeface="Segoe UI"/>
                <a:ea typeface="+mn-ea"/>
                <a:cs typeface="+mn-cs"/>
              </a:rPr>
              <a:t>Serasi</a:t>
            </a:r>
            <a:r>
              <a:rPr kumimoji="0" lang="en-US" sz="1000" b="0" i="0" u="none" strike="noStrike" kern="1200" cap="none" spc="0" normalizeH="0" baseline="0" noProof="0">
                <a:ln>
                  <a:noFill/>
                </a:ln>
                <a:solidFill>
                  <a:srgbClr val="0F6FC6"/>
                </a:solidFill>
                <a:effectLst/>
                <a:uLnTx/>
                <a:uFillTx/>
                <a:latin typeface="Segoe UI"/>
                <a:ea typeface="+mn-ea"/>
                <a:cs typeface="+mn-cs"/>
              </a:rPr>
              <a:t> </a:t>
            </a:r>
            <a:r>
              <a:rPr kumimoji="0" lang="en-US" sz="1000" b="0" i="0" u="none" strike="noStrike" kern="1200" cap="none" spc="0" normalizeH="0" baseline="0" noProof="0" err="1">
                <a:ln>
                  <a:noFill/>
                </a:ln>
                <a:solidFill>
                  <a:srgbClr val="0F6FC6"/>
                </a:solidFill>
                <a:effectLst/>
                <a:uLnTx/>
                <a:uFillTx/>
                <a:latin typeface="Segoe UI"/>
                <a:ea typeface="+mn-ea"/>
                <a:cs typeface="+mn-cs"/>
              </a:rPr>
              <a:t>Autoraya</a:t>
            </a:r>
            <a:r>
              <a:rPr kumimoji="0" lang="en-US" sz="1000" b="0" i="0" u="none" strike="noStrike" kern="1200" cap="none" spc="0" normalizeH="0" baseline="0" noProof="0">
                <a:ln>
                  <a:noFill/>
                </a:ln>
                <a:solidFill>
                  <a:srgbClr val="0F6FC6"/>
                </a:solidFill>
                <a:effectLst/>
                <a:uLnTx/>
                <a:uFillTx/>
                <a:latin typeface="Segoe UI"/>
                <a:ea typeface="+mn-ea"/>
                <a:cs typeface="+mn-cs"/>
              </a:rPr>
              <a:t>, </a:t>
            </a:r>
            <a:r>
              <a:rPr kumimoji="0" lang="en-SG" sz="1000" b="0" i="0" u="none" strike="noStrike" kern="1200" cap="none" spc="0" normalizeH="0" baseline="0" noProof="0">
                <a:ln>
                  <a:noFill/>
                </a:ln>
                <a:solidFill>
                  <a:srgbClr val="0F6FC6"/>
                </a:solidFill>
                <a:effectLst/>
                <a:uLnTx/>
                <a:uFillTx/>
                <a:latin typeface="Segoe UI"/>
                <a:ea typeface="+mn-ea"/>
                <a:cs typeface="+mn-cs"/>
              </a:rPr>
              <a:t>Data Platform Supervisor</a:t>
            </a:r>
            <a:endParaRPr kumimoji="0" lang="en-US" sz="1000" b="0" i="0" u="none" strike="noStrike" kern="1200" cap="none" spc="0" normalizeH="0" baseline="0" noProof="0">
              <a:ln>
                <a:noFill/>
              </a:ln>
              <a:solidFill>
                <a:srgbClr val="0F6FC6"/>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342B023F-A325-4F41-AAEA-1978E2D36E18}"/>
              </a:ext>
            </a:extLst>
          </p:cNvPr>
          <p:cNvSpPr/>
          <p:nvPr/>
        </p:nvSpPr>
        <p:spPr>
          <a:xfrm>
            <a:off x="105195" y="2740847"/>
            <a:ext cx="5242272" cy="86177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mn-cs"/>
              </a:rPr>
              <a:t>The CBRE AI and Data Engineering Team have successfully deployed a complete Azure Machine Learning model to their new API gateway leveraging the Azure </a:t>
            </a:r>
            <a:r>
              <a:rPr kumimoji="0" lang="en-US" sz="1000" b="0" i="0" u="none" strike="noStrike" kern="1200" cap="none" spc="0" normalizeH="0" baseline="0" noProof="0" err="1">
                <a:ln>
                  <a:noFill/>
                </a:ln>
                <a:solidFill>
                  <a:srgbClr val="3C3C41"/>
                </a:solidFill>
                <a:effectLst/>
                <a:uLnTx/>
                <a:uFillTx/>
                <a:latin typeface="Segoe UI"/>
                <a:ea typeface="+mn-ea"/>
                <a:cs typeface="+mn-cs"/>
              </a:rPr>
              <a:t>AutoML</a:t>
            </a:r>
            <a:r>
              <a:rPr kumimoji="0" lang="en-US" sz="1000" b="0" i="0" u="none" strike="noStrike" kern="1200" cap="none" spc="0" normalizeH="0" baseline="0" noProof="0">
                <a:ln>
                  <a:noFill/>
                </a:ln>
                <a:solidFill>
                  <a:srgbClr val="3C3C41"/>
                </a:solidFill>
                <a:effectLst/>
                <a:uLnTx/>
                <a:uFillTx/>
                <a:latin typeface="Segoe UI"/>
                <a:ea typeface="+mn-ea"/>
                <a:cs typeface="+mn-cs"/>
              </a:rPr>
              <a:t> solution in Azure Databricks. The API Gateway plus the model deployment goes into production this March.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F6FC6"/>
                </a:solidFill>
                <a:effectLst/>
                <a:uLnTx/>
                <a:uFillTx/>
                <a:latin typeface="Segoe UI"/>
                <a:ea typeface="+mn-ea"/>
                <a:cs typeface="+mn-cs"/>
              </a:rPr>
              <a:t>Francis </a:t>
            </a:r>
            <a:r>
              <a:rPr kumimoji="0" lang="en-US" sz="1000" b="0" i="0" u="none" strike="noStrike" kern="1200" cap="none" spc="0" normalizeH="0" baseline="0" noProof="0" err="1">
                <a:ln>
                  <a:noFill/>
                </a:ln>
                <a:solidFill>
                  <a:srgbClr val="0F6FC6"/>
                </a:solidFill>
                <a:effectLst/>
                <a:uLnTx/>
                <a:uFillTx/>
                <a:latin typeface="Segoe UI"/>
                <a:ea typeface="+mn-ea"/>
                <a:cs typeface="+mn-cs"/>
              </a:rPr>
              <a:t>Dogbey</a:t>
            </a:r>
            <a:r>
              <a:rPr kumimoji="0" lang="en-US" sz="1000" b="0" i="0" u="none" strike="noStrike" kern="1200" cap="none" spc="0" normalizeH="0" baseline="0" noProof="0">
                <a:ln>
                  <a:noFill/>
                </a:ln>
                <a:solidFill>
                  <a:srgbClr val="0F6FC6"/>
                </a:solidFill>
                <a:effectLst/>
                <a:uLnTx/>
                <a:uFillTx/>
                <a:latin typeface="Segoe UI"/>
                <a:ea typeface="+mn-ea"/>
                <a:cs typeface="+mn-cs"/>
              </a:rPr>
              <a:t>, Microsoft CSA</a:t>
            </a:r>
          </a:p>
        </p:txBody>
      </p:sp>
      <p:pic>
        <p:nvPicPr>
          <p:cNvPr id="25" name="Picture 8" descr="image008">
            <a:extLst>
              <a:ext uri="{FF2B5EF4-FFF2-40B4-BE49-F238E27FC236}">
                <a16:creationId xmlns:a16="http://schemas.microsoft.com/office/drawing/2014/main" id="{AAE547D1-79B1-4F09-837D-4D3C2BCCD63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42811" y="3520342"/>
            <a:ext cx="104775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683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6DDBC4-D523-4012-B10B-5D86458F9884}"/>
              </a:ext>
            </a:extLst>
          </p:cNvPr>
          <p:cNvSpPr>
            <a:spLocks noGrp="1"/>
          </p:cNvSpPr>
          <p:nvPr>
            <p:ph type="title"/>
          </p:nvPr>
        </p:nvSpPr>
        <p:spPr>
          <a:xfrm>
            <a:off x="1593671" y="3586942"/>
            <a:ext cx="9004658" cy="828148"/>
          </a:xfrm>
        </p:spPr>
        <p:txBody>
          <a:bodyPr anchor="ctr"/>
          <a:lstStyle/>
          <a:p>
            <a:pPr algn="ctr"/>
            <a:r>
              <a:rPr lang="en-US"/>
              <a:t>What’s new?</a:t>
            </a:r>
          </a:p>
        </p:txBody>
      </p:sp>
      <p:grpSp>
        <p:nvGrpSpPr>
          <p:cNvPr id="5" name="Group 4">
            <a:extLst>
              <a:ext uri="{FF2B5EF4-FFF2-40B4-BE49-F238E27FC236}">
                <a16:creationId xmlns:a16="http://schemas.microsoft.com/office/drawing/2014/main" id="{5725A2C8-9704-514C-A56C-D5B15A87D0FE}"/>
              </a:ext>
            </a:extLst>
          </p:cNvPr>
          <p:cNvGrpSpPr/>
          <p:nvPr/>
        </p:nvGrpSpPr>
        <p:grpSpPr>
          <a:xfrm>
            <a:off x="5388502" y="2147901"/>
            <a:ext cx="1414996" cy="1123157"/>
            <a:chOff x="4223626" y="2353385"/>
            <a:chExt cx="1173971" cy="931848"/>
          </a:xfrm>
        </p:grpSpPr>
        <p:grpSp>
          <p:nvGrpSpPr>
            <p:cNvPr id="6" name="Group 5">
              <a:extLst>
                <a:ext uri="{FF2B5EF4-FFF2-40B4-BE49-F238E27FC236}">
                  <a16:creationId xmlns:a16="http://schemas.microsoft.com/office/drawing/2014/main" id="{32B248E1-D684-8F49-A820-F2C65837B4E4}"/>
                </a:ext>
              </a:extLst>
            </p:cNvPr>
            <p:cNvGrpSpPr/>
            <p:nvPr/>
          </p:nvGrpSpPr>
          <p:grpSpPr>
            <a:xfrm>
              <a:off x="4273550" y="2402418"/>
              <a:ext cx="1079500" cy="840315"/>
              <a:chOff x="4273550" y="2402418"/>
              <a:chExt cx="1079500" cy="840315"/>
            </a:xfrm>
          </p:grpSpPr>
          <p:cxnSp>
            <p:nvCxnSpPr>
              <p:cNvPr id="15" name="Straight Connector 14">
                <a:extLst>
                  <a:ext uri="{FF2B5EF4-FFF2-40B4-BE49-F238E27FC236}">
                    <a16:creationId xmlns:a16="http://schemas.microsoft.com/office/drawing/2014/main" id="{A95E64BC-0BFE-0E44-A9CE-2D6482AF8641}"/>
                  </a:ext>
                </a:extLst>
              </p:cNvPr>
              <p:cNvCxnSpPr>
                <a:cxnSpLocks/>
              </p:cNvCxnSpPr>
              <p:nvPr/>
            </p:nvCxnSpPr>
            <p:spPr>
              <a:xfrm>
                <a:off x="4997450" y="2413000"/>
                <a:ext cx="355600" cy="232833"/>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 name="Straight Connector 15">
                <a:extLst>
                  <a:ext uri="{FF2B5EF4-FFF2-40B4-BE49-F238E27FC236}">
                    <a16:creationId xmlns:a16="http://schemas.microsoft.com/office/drawing/2014/main" id="{65CF55B8-06F9-DF47-B04A-6CFBF1AE2889}"/>
                  </a:ext>
                </a:extLst>
              </p:cNvPr>
              <p:cNvCxnSpPr>
                <a:cxnSpLocks/>
              </p:cNvCxnSpPr>
              <p:nvPr/>
            </p:nvCxnSpPr>
            <p:spPr>
              <a:xfrm>
                <a:off x="4997450" y="2413000"/>
                <a:ext cx="296333" cy="721783"/>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7" name="Straight Connector 16">
                <a:extLst>
                  <a:ext uri="{FF2B5EF4-FFF2-40B4-BE49-F238E27FC236}">
                    <a16:creationId xmlns:a16="http://schemas.microsoft.com/office/drawing/2014/main" id="{AA0A3CDC-A6D9-E74F-9380-44E9395F34FC}"/>
                  </a:ext>
                </a:extLst>
              </p:cNvPr>
              <p:cNvCxnSpPr>
                <a:cxnSpLocks/>
              </p:cNvCxnSpPr>
              <p:nvPr/>
            </p:nvCxnSpPr>
            <p:spPr>
              <a:xfrm flipV="1">
                <a:off x="4762500" y="3143250"/>
                <a:ext cx="520700" cy="86783"/>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8" name="Straight Connector 17">
                <a:extLst>
                  <a:ext uri="{FF2B5EF4-FFF2-40B4-BE49-F238E27FC236}">
                    <a16:creationId xmlns:a16="http://schemas.microsoft.com/office/drawing/2014/main" id="{F06365D7-6E28-AE4C-9E62-C842364A95D8}"/>
                  </a:ext>
                </a:extLst>
              </p:cNvPr>
              <p:cNvCxnSpPr>
                <a:cxnSpLocks/>
              </p:cNvCxnSpPr>
              <p:nvPr/>
            </p:nvCxnSpPr>
            <p:spPr>
              <a:xfrm flipV="1">
                <a:off x="5039783" y="2641600"/>
                <a:ext cx="300567" cy="241300"/>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9" name="Straight Connector 18">
                <a:extLst>
                  <a:ext uri="{FF2B5EF4-FFF2-40B4-BE49-F238E27FC236}">
                    <a16:creationId xmlns:a16="http://schemas.microsoft.com/office/drawing/2014/main" id="{C57EF3EB-CCBD-BB42-9A38-2B4D023C5539}"/>
                  </a:ext>
                </a:extLst>
              </p:cNvPr>
              <p:cNvCxnSpPr>
                <a:cxnSpLocks/>
              </p:cNvCxnSpPr>
              <p:nvPr/>
            </p:nvCxnSpPr>
            <p:spPr>
              <a:xfrm flipV="1">
                <a:off x="4413250" y="2413001"/>
                <a:ext cx="571500" cy="126999"/>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 name="Straight Connector 19">
                <a:extLst>
                  <a:ext uri="{FF2B5EF4-FFF2-40B4-BE49-F238E27FC236}">
                    <a16:creationId xmlns:a16="http://schemas.microsoft.com/office/drawing/2014/main" id="{B3DC11BA-6C68-744E-90A0-E93DC87F2249}"/>
                  </a:ext>
                </a:extLst>
              </p:cNvPr>
              <p:cNvCxnSpPr>
                <a:cxnSpLocks/>
              </p:cNvCxnSpPr>
              <p:nvPr/>
            </p:nvCxnSpPr>
            <p:spPr>
              <a:xfrm flipV="1">
                <a:off x="4703233" y="2450099"/>
                <a:ext cx="251425" cy="248651"/>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1" name="Straight Connector 20">
                <a:extLst>
                  <a:ext uri="{FF2B5EF4-FFF2-40B4-BE49-F238E27FC236}">
                    <a16:creationId xmlns:a16="http://schemas.microsoft.com/office/drawing/2014/main" id="{BF2FD355-0DD5-6347-8583-22DEDC7A67AE}"/>
                  </a:ext>
                </a:extLst>
              </p:cNvPr>
              <p:cNvCxnSpPr>
                <a:cxnSpLocks/>
              </p:cNvCxnSpPr>
              <p:nvPr/>
            </p:nvCxnSpPr>
            <p:spPr>
              <a:xfrm flipV="1">
                <a:off x="4762500" y="2402418"/>
                <a:ext cx="232833" cy="821265"/>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2" name="Straight Connector 21">
                <a:extLst>
                  <a:ext uri="{FF2B5EF4-FFF2-40B4-BE49-F238E27FC236}">
                    <a16:creationId xmlns:a16="http://schemas.microsoft.com/office/drawing/2014/main" id="{B54D5BEE-ED87-0F4A-91F4-F589C52F3FFA}"/>
                  </a:ext>
                </a:extLst>
              </p:cNvPr>
              <p:cNvCxnSpPr>
                <a:cxnSpLocks/>
              </p:cNvCxnSpPr>
              <p:nvPr/>
            </p:nvCxnSpPr>
            <p:spPr>
              <a:xfrm flipH="1" flipV="1">
                <a:off x="4273550" y="2984500"/>
                <a:ext cx="495300" cy="251883"/>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3" name="Straight Connector 22">
                <a:extLst>
                  <a:ext uri="{FF2B5EF4-FFF2-40B4-BE49-F238E27FC236}">
                    <a16:creationId xmlns:a16="http://schemas.microsoft.com/office/drawing/2014/main" id="{775B5FD0-E472-774D-8457-251D5C31DEFD}"/>
                  </a:ext>
                </a:extLst>
              </p:cNvPr>
              <p:cNvCxnSpPr>
                <a:cxnSpLocks/>
              </p:cNvCxnSpPr>
              <p:nvPr/>
            </p:nvCxnSpPr>
            <p:spPr>
              <a:xfrm flipH="1" flipV="1">
                <a:off x="4417483" y="2537884"/>
                <a:ext cx="647700" cy="338666"/>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 name="Straight Connector 23">
                <a:extLst>
                  <a:ext uri="{FF2B5EF4-FFF2-40B4-BE49-F238E27FC236}">
                    <a16:creationId xmlns:a16="http://schemas.microsoft.com/office/drawing/2014/main" id="{79BE64EB-1B1D-734F-91BA-A2C994661A20}"/>
                  </a:ext>
                </a:extLst>
              </p:cNvPr>
              <p:cNvCxnSpPr>
                <a:cxnSpLocks/>
              </p:cNvCxnSpPr>
              <p:nvPr/>
            </p:nvCxnSpPr>
            <p:spPr>
              <a:xfrm flipV="1">
                <a:off x="4277783" y="2874433"/>
                <a:ext cx="770467" cy="107950"/>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 name="Straight Connector 24">
                <a:extLst>
                  <a:ext uri="{FF2B5EF4-FFF2-40B4-BE49-F238E27FC236}">
                    <a16:creationId xmlns:a16="http://schemas.microsoft.com/office/drawing/2014/main" id="{AAAEFE72-548A-2E43-BB04-B5A224779E14}"/>
                  </a:ext>
                </a:extLst>
              </p:cNvPr>
              <p:cNvCxnSpPr>
                <a:cxnSpLocks/>
              </p:cNvCxnSpPr>
              <p:nvPr/>
            </p:nvCxnSpPr>
            <p:spPr>
              <a:xfrm flipH="1" flipV="1">
                <a:off x="4413250" y="2531533"/>
                <a:ext cx="353483" cy="698500"/>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6" name="Straight Connector 25">
                <a:extLst>
                  <a:ext uri="{FF2B5EF4-FFF2-40B4-BE49-F238E27FC236}">
                    <a16:creationId xmlns:a16="http://schemas.microsoft.com/office/drawing/2014/main" id="{46620B28-E1A8-0145-B566-BB6FB62D4072}"/>
                  </a:ext>
                </a:extLst>
              </p:cNvPr>
              <p:cNvCxnSpPr>
                <a:cxnSpLocks/>
              </p:cNvCxnSpPr>
              <p:nvPr/>
            </p:nvCxnSpPr>
            <p:spPr>
              <a:xfrm flipH="1" flipV="1">
                <a:off x="4715933" y="2698750"/>
                <a:ext cx="50800" cy="543983"/>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7" name="Straight Connector 26">
                <a:extLst>
                  <a:ext uri="{FF2B5EF4-FFF2-40B4-BE49-F238E27FC236}">
                    <a16:creationId xmlns:a16="http://schemas.microsoft.com/office/drawing/2014/main" id="{3D90210E-CA50-2949-8BA1-D02C7702496A}"/>
                  </a:ext>
                </a:extLst>
              </p:cNvPr>
              <p:cNvCxnSpPr>
                <a:cxnSpLocks/>
              </p:cNvCxnSpPr>
              <p:nvPr/>
            </p:nvCxnSpPr>
            <p:spPr>
              <a:xfrm flipH="1" flipV="1">
                <a:off x="5052483" y="2899834"/>
                <a:ext cx="234950" cy="218016"/>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 name="Straight Connector 27">
                <a:extLst>
                  <a:ext uri="{FF2B5EF4-FFF2-40B4-BE49-F238E27FC236}">
                    <a16:creationId xmlns:a16="http://schemas.microsoft.com/office/drawing/2014/main" id="{00A598E5-D697-AC4F-907C-88735AEF8062}"/>
                  </a:ext>
                </a:extLst>
              </p:cNvPr>
              <p:cNvCxnSpPr>
                <a:cxnSpLocks/>
              </p:cNvCxnSpPr>
              <p:nvPr/>
            </p:nvCxnSpPr>
            <p:spPr>
              <a:xfrm flipV="1">
                <a:off x="4762500" y="2876550"/>
                <a:ext cx="292101" cy="340783"/>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7" name="Oval 19">
              <a:extLst>
                <a:ext uri="{FF2B5EF4-FFF2-40B4-BE49-F238E27FC236}">
                  <a16:creationId xmlns:a16="http://schemas.microsoft.com/office/drawing/2014/main" id="{A515C96F-58BF-ED47-88CE-CA70963A1F2C}"/>
                </a:ext>
              </a:extLst>
            </p:cNvPr>
            <p:cNvSpPr>
              <a:spLocks noChangeArrowheads="1"/>
            </p:cNvSpPr>
            <p:nvPr/>
          </p:nvSpPr>
          <p:spPr bwMode="auto">
            <a:xfrm>
              <a:off x="4938065" y="2353385"/>
              <a:ext cx="113307" cy="113307"/>
            </a:xfrm>
            <a:prstGeom prst="ellipse">
              <a:avLst/>
            </a:prstGeom>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961">
                <a:gradFill>
                  <a:gsLst>
                    <a:gs pos="0">
                      <a:schemeClr val="tx1"/>
                    </a:gs>
                    <a:gs pos="100000">
                      <a:schemeClr val="tx1"/>
                    </a:gs>
                  </a:gsLst>
                  <a:lin ang="5400000" scaled="1"/>
                </a:gradFill>
              </a:endParaRPr>
            </a:p>
          </p:txBody>
        </p:sp>
        <p:sp useBgFill="1">
          <p:nvSpPr>
            <p:cNvPr id="8" name="Oval 19">
              <a:extLst>
                <a:ext uri="{FF2B5EF4-FFF2-40B4-BE49-F238E27FC236}">
                  <a16:creationId xmlns:a16="http://schemas.microsoft.com/office/drawing/2014/main" id="{7425EA27-1C1A-CA4B-B840-2589BC42C205}"/>
                </a:ext>
              </a:extLst>
            </p:cNvPr>
            <p:cNvSpPr>
              <a:spLocks noChangeArrowheads="1"/>
            </p:cNvSpPr>
            <p:nvPr/>
          </p:nvSpPr>
          <p:spPr bwMode="auto">
            <a:xfrm>
              <a:off x="5284290" y="2582712"/>
              <a:ext cx="113307" cy="113307"/>
            </a:xfrm>
            <a:prstGeom prst="ellipse">
              <a:avLst/>
            </a:prstGeom>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961">
                <a:gradFill>
                  <a:gsLst>
                    <a:gs pos="0">
                      <a:schemeClr val="tx1"/>
                    </a:gs>
                    <a:gs pos="100000">
                      <a:schemeClr val="tx1"/>
                    </a:gs>
                  </a:gsLst>
                  <a:lin ang="5400000" scaled="1"/>
                </a:gradFill>
              </a:endParaRPr>
            </a:p>
          </p:txBody>
        </p:sp>
        <p:sp useBgFill="1">
          <p:nvSpPr>
            <p:cNvPr id="9" name="Oval 19">
              <a:extLst>
                <a:ext uri="{FF2B5EF4-FFF2-40B4-BE49-F238E27FC236}">
                  <a16:creationId xmlns:a16="http://schemas.microsoft.com/office/drawing/2014/main" id="{170B9D61-514A-E34C-B4BC-91D1F4FD6C15}"/>
                </a:ext>
              </a:extLst>
            </p:cNvPr>
            <p:cNvSpPr>
              <a:spLocks noChangeArrowheads="1"/>
            </p:cNvSpPr>
            <p:nvPr/>
          </p:nvSpPr>
          <p:spPr bwMode="auto">
            <a:xfrm>
              <a:off x="4992571" y="2824202"/>
              <a:ext cx="113307" cy="113307"/>
            </a:xfrm>
            <a:prstGeom prst="ellipse">
              <a:avLst/>
            </a:prstGeom>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961">
                <a:gradFill>
                  <a:gsLst>
                    <a:gs pos="0">
                      <a:schemeClr val="tx1"/>
                    </a:gs>
                    <a:gs pos="100000">
                      <a:schemeClr val="tx1"/>
                    </a:gs>
                  </a:gsLst>
                  <a:lin ang="5400000" scaled="1"/>
                </a:gradFill>
              </a:endParaRPr>
            </a:p>
          </p:txBody>
        </p:sp>
        <p:sp useBgFill="1">
          <p:nvSpPr>
            <p:cNvPr id="10" name="Oval 19">
              <a:extLst>
                <a:ext uri="{FF2B5EF4-FFF2-40B4-BE49-F238E27FC236}">
                  <a16:creationId xmlns:a16="http://schemas.microsoft.com/office/drawing/2014/main" id="{E1691540-0A1F-D841-9621-83573E1931E1}"/>
                </a:ext>
              </a:extLst>
            </p:cNvPr>
            <p:cNvSpPr>
              <a:spLocks noChangeArrowheads="1"/>
            </p:cNvSpPr>
            <p:nvPr/>
          </p:nvSpPr>
          <p:spPr bwMode="auto">
            <a:xfrm>
              <a:off x="5227637" y="3071688"/>
              <a:ext cx="113307" cy="113307"/>
            </a:xfrm>
            <a:prstGeom prst="ellipse">
              <a:avLst/>
            </a:prstGeom>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961">
                <a:gradFill>
                  <a:gsLst>
                    <a:gs pos="0">
                      <a:schemeClr val="tx1"/>
                    </a:gs>
                    <a:gs pos="100000">
                      <a:schemeClr val="tx1"/>
                    </a:gs>
                  </a:gsLst>
                  <a:lin ang="5400000" scaled="1"/>
                </a:gradFill>
              </a:endParaRPr>
            </a:p>
          </p:txBody>
        </p:sp>
        <p:sp useBgFill="1">
          <p:nvSpPr>
            <p:cNvPr id="11" name="Oval 19">
              <a:extLst>
                <a:ext uri="{FF2B5EF4-FFF2-40B4-BE49-F238E27FC236}">
                  <a16:creationId xmlns:a16="http://schemas.microsoft.com/office/drawing/2014/main" id="{0EAA5D1A-B071-5C4F-BCC6-1E54C8D4D3EF}"/>
                </a:ext>
              </a:extLst>
            </p:cNvPr>
            <p:cNvSpPr>
              <a:spLocks noChangeArrowheads="1"/>
            </p:cNvSpPr>
            <p:nvPr/>
          </p:nvSpPr>
          <p:spPr bwMode="auto">
            <a:xfrm>
              <a:off x="4703544" y="3171926"/>
              <a:ext cx="113307" cy="113307"/>
            </a:xfrm>
            <a:prstGeom prst="ellipse">
              <a:avLst/>
            </a:prstGeom>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961">
                <a:gradFill>
                  <a:gsLst>
                    <a:gs pos="0">
                      <a:schemeClr val="tx1"/>
                    </a:gs>
                    <a:gs pos="100000">
                      <a:schemeClr val="tx1"/>
                    </a:gs>
                  </a:gsLst>
                  <a:lin ang="5400000" scaled="1"/>
                </a:gradFill>
              </a:endParaRPr>
            </a:p>
          </p:txBody>
        </p:sp>
        <p:sp useBgFill="1">
          <p:nvSpPr>
            <p:cNvPr id="12" name="Oval 19">
              <a:extLst>
                <a:ext uri="{FF2B5EF4-FFF2-40B4-BE49-F238E27FC236}">
                  <a16:creationId xmlns:a16="http://schemas.microsoft.com/office/drawing/2014/main" id="{650B2524-0148-CD43-B9BE-D8BB98FE6141}"/>
                </a:ext>
              </a:extLst>
            </p:cNvPr>
            <p:cNvSpPr>
              <a:spLocks noChangeArrowheads="1"/>
            </p:cNvSpPr>
            <p:nvPr/>
          </p:nvSpPr>
          <p:spPr bwMode="auto">
            <a:xfrm>
              <a:off x="4223626" y="2924064"/>
              <a:ext cx="113307" cy="113307"/>
            </a:xfrm>
            <a:prstGeom prst="ellipse">
              <a:avLst/>
            </a:prstGeom>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961">
                <a:gradFill>
                  <a:gsLst>
                    <a:gs pos="0">
                      <a:schemeClr val="tx1"/>
                    </a:gs>
                    <a:gs pos="100000">
                      <a:schemeClr val="tx1"/>
                    </a:gs>
                  </a:gsLst>
                  <a:lin ang="5400000" scaled="1"/>
                </a:gradFill>
              </a:endParaRPr>
            </a:p>
          </p:txBody>
        </p:sp>
        <p:sp useBgFill="1">
          <p:nvSpPr>
            <p:cNvPr id="13" name="Oval 19">
              <a:extLst>
                <a:ext uri="{FF2B5EF4-FFF2-40B4-BE49-F238E27FC236}">
                  <a16:creationId xmlns:a16="http://schemas.microsoft.com/office/drawing/2014/main" id="{DE0C8D3D-B686-7A40-B416-38267A1DE390}"/>
                </a:ext>
              </a:extLst>
            </p:cNvPr>
            <p:cNvSpPr>
              <a:spLocks noChangeArrowheads="1"/>
            </p:cNvSpPr>
            <p:nvPr/>
          </p:nvSpPr>
          <p:spPr bwMode="auto">
            <a:xfrm>
              <a:off x="4655543" y="2638231"/>
              <a:ext cx="113307" cy="113307"/>
            </a:xfrm>
            <a:prstGeom prst="ellipse">
              <a:avLst/>
            </a:prstGeom>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961">
                <a:gradFill>
                  <a:gsLst>
                    <a:gs pos="0">
                      <a:schemeClr val="tx1"/>
                    </a:gs>
                    <a:gs pos="100000">
                      <a:schemeClr val="tx1"/>
                    </a:gs>
                  </a:gsLst>
                  <a:lin ang="5400000" scaled="1"/>
                </a:gradFill>
              </a:endParaRPr>
            </a:p>
          </p:txBody>
        </p:sp>
        <p:sp useBgFill="1">
          <p:nvSpPr>
            <p:cNvPr id="14" name="Oval 19">
              <a:extLst>
                <a:ext uri="{FF2B5EF4-FFF2-40B4-BE49-F238E27FC236}">
                  <a16:creationId xmlns:a16="http://schemas.microsoft.com/office/drawing/2014/main" id="{F12ACFC8-4B29-A149-954C-89F50C36C236}"/>
                </a:ext>
              </a:extLst>
            </p:cNvPr>
            <p:cNvSpPr>
              <a:spLocks noChangeArrowheads="1"/>
            </p:cNvSpPr>
            <p:nvPr/>
          </p:nvSpPr>
          <p:spPr bwMode="auto">
            <a:xfrm>
              <a:off x="4363387" y="2482918"/>
              <a:ext cx="113307" cy="113307"/>
            </a:xfrm>
            <a:prstGeom prst="ellipse">
              <a:avLst/>
            </a:prstGeom>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961">
                <a:gradFill>
                  <a:gsLst>
                    <a:gs pos="0">
                      <a:schemeClr val="tx1"/>
                    </a:gs>
                    <a:gs pos="100000">
                      <a:schemeClr val="tx1"/>
                    </a:gs>
                  </a:gsLst>
                  <a:lin ang="5400000" scaled="1"/>
                </a:gradFill>
              </a:endParaRPr>
            </a:p>
          </p:txBody>
        </p:sp>
      </p:grpSp>
    </p:spTree>
    <p:custDataLst>
      <p:tags r:id="rId1"/>
    </p:custDataLst>
    <p:extLst>
      <p:ext uri="{BB962C8B-B14F-4D97-AF65-F5344CB8AC3E}">
        <p14:creationId xmlns:p14="http://schemas.microsoft.com/office/powerpoint/2010/main" val="76105715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9"/>
          <p:cNvSpPr>
            <a:spLocks noGrp="1"/>
          </p:cNvSpPr>
          <p:nvPr>
            <p:ph type="title"/>
          </p:nvPr>
        </p:nvSpPr>
        <p:spPr>
          <a:xfrm>
            <a:off x="655320" y="365125"/>
            <a:ext cx="5120114" cy="1692794"/>
          </a:xfrm>
        </p:spPr>
        <p:txBody>
          <a:bodyPr vert="horz" lIns="91440" tIns="45720" rIns="91440" bIns="45720" rtlCol="0" anchor="ctr">
            <a:normAutofit/>
          </a:bodyPr>
          <a:lstStyle/>
          <a:p>
            <a:r>
              <a:rPr lang="en-US" sz="4400">
                <a:solidFill>
                  <a:schemeClr val="tx1"/>
                </a:solidFill>
              </a:rPr>
              <a:t>Agenda</a:t>
            </a:r>
          </a:p>
        </p:txBody>
      </p:sp>
      <p:cxnSp>
        <p:nvCxnSpPr>
          <p:cNvPr id="25" name="Straight Arrow Connector 2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6" name="Text Placeholder 15"/>
          <p:cNvSpPr>
            <a:spLocks noGrp="1"/>
          </p:cNvSpPr>
          <p:nvPr>
            <p:ph type="body" sz="quarter" idx="4294967295"/>
          </p:nvPr>
        </p:nvSpPr>
        <p:spPr>
          <a:xfrm>
            <a:off x="655321" y="2575034"/>
            <a:ext cx="5120113" cy="3462228"/>
          </a:xfrm>
        </p:spPr>
        <p:txBody>
          <a:bodyPr vert="horz" lIns="91440" tIns="45720" rIns="91440" bIns="45720" rtlCol="0">
            <a:normAutofit/>
          </a:bodyPr>
          <a:lstStyle/>
          <a:p>
            <a:pPr marL="342900" lvl="0">
              <a:spcBef>
                <a:spcPts val="1000"/>
              </a:spcBef>
              <a:buSzTx/>
            </a:pPr>
            <a:r>
              <a:rPr lang="en-US" sz="1800"/>
              <a:t>Welcome Video</a:t>
            </a:r>
          </a:p>
          <a:p>
            <a:pPr marL="342900" lvl="0">
              <a:spcBef>
                <a:spcPts val="1000"/>
              </a:spcBef>
              <a:buSzTx/>
            </a:pPr>
            <a:r>
              <a:rPr lang="en-US" sz="1800"/>
              <a:t>Why Automated Machine Learning</a:t>
            </a:r>
          </a:p>
          <a:p>
            <a:pPr marL="342900" lvl="0"/>
            <a:r>
              <a:rPr lang="en-US" sz="1800"/>
              <a:t>Automated ML Capabilities</a:t>
            </a:r>
          </a:p>
          <a:p>
            <a:pPr marL="342900" lvl="0"/>
            <a:r>
              <a:rPr lang="en-US" sz="1800"/>
              <a:t>How to Get Started</a:t>
            </a:r>
          </a:p>
        </p:txBody>
      </p:sp>
      <p:pic>
        <p:nvPicPr>
          <p:cNvPr id="4" name="Picture Placeholder 3" descr="A person sitting in a living room&#10;&#10;Description automatically generated">
            <a:extLst>
              <a:ext uri="{FF2B5EF4-FFF2-40B4-BE49-F238E27FC236}">
                <a16:creationId xmlns:a16="http://schemas.microsoft.com/office/drawing/2014/main" id="{CB4B5CCE-E3F0-40A8-8ADE-22403304755D}"/>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9277" r="19275" b="-1"/>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3799496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CEF8D-CC65-4753-A9D8-F9BDD6D23F4D}"/>
              </a:ext>
            </a:extLst>
          </p:cNvPr>
          <p:cNvSpPr>
            <a:spLocks noGrp="1"/>
          </p:cNvSpPr>
          <p:nvPr>
            <p:ph type="title"/>
          </p:nvPr>
        </p:nvSpPr>
        <p:spPr>
          <a:xfrm>
            <a:off x="455995" y="620428"/>
            <a:ext cx="11306469" cy="397545"/>
          </a:xfrm>
        </p:spPr>
        <p:txBody>
          <a:bodyPr/>
          <a:lstStyle/>
          <a:p>
            <a:r>
              <a:rPr lang="en-US" sz="2700" dirty="0">
                <a:cs typeface="Segoe UI"/>
              </a:rPr>
              <a:t>Latest announcements </a:t>
            </a:r>
            <a:r>
              <a:rPr lang="en-US" sz="1800" dirty="0">
                <a:cs typeface="Segoe UI"/>
              </a:rPr>
              <a:t>(</a:t>
            </a:r>
            <a:r>
              <a:rPr lang="en-US" sz="1800" dirty="0">
                <a:cs typeface="Segoe UI"/>
                <a:hlinkClick r:id="rId2"/>
              </a:rPr>
              <a:t>Blog post with all the announcements</a:t>
            </a:r>
            <a:r>
              <a:rPr lang="en-US" sz="1800" dirty="0">
                <a:cs typeface="Segoe UI"/>
              </a:rPr>
              <a:t>)</a:t>
            </a:r>
            <a:endParaRPr lang="en-US" dirty="0">
              <a:cs typeface="Segoe UI"/>
            </a:endParaRPr>
          </a:p>
        </p:txBody>
      </p:sp>
      <p:sp>
        <p:nvSpPr>
          <p:cNvPr id="3" name="Text Placeholder 2">
            <a:extLst>
              <a:ext uri="{FF2B5EF4-FFF2-40B4-BE49-F238E27FC236}">
                <a16:creationId xmlns:a16="http://schemas.microsoft.com/office/drawing/2014/main" id="{2DFC278F-9265-4575-B100-A6B6B030B805}"/>
              </a:ext>
            </a:extLst>
          </p:cNvPr>
          <p:cNvSpPr>
            <a:spLocks noGrp="1"/>
          </p:cNvSpPr>
          <p:nvPr>
            <p:ph type="body" sz="quarter" idx="10"/>
          </p:nvPr>
        </p:nvSpPr>
        <p:spPr>
          <a:xfrm>
            <a:off x="455995" y="1922802"/>
            <a:ext cx="5579045" cy="615553"/>
          </a:xfrm>
        </p:spPr>
        <p:txBody>
          <a:bodyPr/>
          <a:lstStyle/>
          <a:p>
            <a:r>
              <a:rPr lang="en-US" sz="2400"/>
              <a:t>Automated ML UI in Azure portal (Preview)</a:t>
            </a:r>
          </a:p>
        </p:txBody>
      </p:sp>
      <p:sp>
        <p:nvSpPr>
          <p:cNvPr id="4" name="Text Placeholder 3">
            <a:extLst>
              <a:ext uri="{FF2B5EF4-FFF2-40B4-BE49-F238E27FC236}">
                <a16:creationId xmlns:a16="http://schemas.microsoft.com/office/drawing/2014/main" id="{EC4B6311-B763-4926-9A8B-7AE81AAE8640}"/>
              </a:ext>
            </a:extLst>
          </p:cNvPr>
          <p:cNvSpPr>
            <a:spLocks noGrp="1"/>
          </p:cNvSpPr>
          <p:nvPr>
            <p:ph type="body" sz="quarter" idx="11"/>
          </p:nvPr>
        </p:nvSpPr>
        <p:spPr>
          <a:xfrm>
            <a:off x="455994" y="2453597"/>
            <a:ext cx="5579045" cy="2170146"/>
          </a:xfrm>
        </p:spPr>
        <p:txBody>
          <a:bodyPr/>
          <a:lstStyle/>
          <a:p>
            <a:pPr>
              <a:lnSpc>
                <a:spcPct val="150000"/>
              </a:lnSpc>
            </a:pPr>
            <a:r>
              <a:rPr lang="en-US" sz="1600"/>
              <a:t>End-to-end no-code experience for non-data scientists to train ML models</a:t>
            </a:r>
          </a:p>
          <a:p>
            <a:pPr>
              <a:lnSpc>
                <a:spcPct val="150000"/>
              </a:lnSpc>
            </a:pPr>
            <a:r>
              <a:rPr lang="en-US" sz="1600"/>
              <a:t>Classification, Regression, Forecasting</a:t>
            </a:r>
          </a:p>
          <a:p>
            <a:pPr>
              <a:lnSpc>
                <a:spcPct val="150000"/>
              </a:lnSpc>
            </a:pPr>
            <a:r>
              <a:rPr lang="en-US" sz="1600"/>
              <a:t>Deploy models easily and quickly</a:t>
            </a:r>
          </a:p>
          <a:p>
            <a:pPr>
              <a:lnSpc>
                <a:spcPct val="150000"/>
              </a:lnSpc>
            </a:pPr>
            <a:r>
              <a:rPr lang="en-US" sz="1600"/>
              <a:t>Advanced settings for power users to tune the training job</a:t>
            </a:r>
          </a:p>
        </p:txBody>
      </p:sp>
      <p:sp>
        <p:nvSpPr>
          <p:cNvPr id="6" name="Footer Placeholder 5">
            <a:extLst>
              <a:ext uri="{FF2B5EF4-FFF2-40B4-BE49-F238E27FC236}">
                <a16:creationId xmlns:a16="http://schemas.microsoft.com/office/drawing/2014/main" id="{18680C4D-BD09-4002-BBB5-A70DF8D081A6}"/>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pic>
        <p:nvPicPr>
          <p:cNvPr id="12" name="Picture 11" descr="A screenshot of a cell phone&#10;&#10;Description automatically generated">
            <a:extLst>
              <a:ext uri="{FF2B5EF4-FFF2-40B4-BE49-F238E27FC236}">
                <a16:creationId xmlns:a16="http://schemas.microsoft.com/office/drawing/2014/main" id="{C36F8888-2B87-49F4-AA91-E3C6490212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3910" y="1549509"/>
            <a:ext cx="8394936" cy="4288812"/>
          </a:xfrm>
          <a:prstGeom prst="rect">
            <a:avLst/>
          </a:prstGeom>
        </p:spPr>
      </p:pic>
      <p:sp>
        <p:nvSpPr>
          <p:cNvPr id="13" name="TextBox 12">
            <a:extLst>
              <a:ext uri="{FF2B5EF4-FFF2-40B4-BE49-F238E27FC236}">
                <a16:creationId xmlns:a16="http://schemas.microsoft.com/office/drawing/2014/main" id="{AC7FF728-A011-4992-A0C5-ACE2D8E73396}"/>
              </a:ext>
            </a:extLst>
          </p:cNvPr>
          <p:cNvSpPr txBox="1"/>
          <p:nvPr/>
        </p:nvSpPr>
        <p:spPr>
          <a:xfrm>
            <a:off x="541997" y="4281774"/>
            <a:ext cx="1701800"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hlinkClick r:id="rId4"/>
              </a:rPr>
              <a:t>Blog post</a:t>
            </a:r>
            <a:endParaRPr kumimoji="0" lang="en-US" sz="20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E5046DA6-0A81-4F2D-AC1A-BF9D92872C3E}"/>
              </a:ext>
            </a:extLst>
          </p:cNvPr>
          <p:cNvSpPr/>
          <p:nvPr/>
        </p:nvSpPr>
        <p:spPr>
          <a:xfrm>
            <a:off x="412638" y="4791526"/>
            <a:ext cx="4802725" cy="156998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a:ln>
                  <a:noFill/>
                </a:ln>
                <a:solidFill>
                  <a:srgbClr val="3C3C41"/>
                </a:solidFill>
                <a:effectLst/>
                <a:uLnTx/>
                <a:uFillTx/>
                <a:latin typeface="Segoe UI Light" panose="020B0502040204020203" pitchFamily="34" charset="0"/>
                <a:ea typeface="+mn-ea"/>
                <a:cs typeface="Segoe UI Light" panose="020B0502040204020203" pitchFamily="34" charset="0"/>
              </a:rPr>
              <a:t>Coming up next</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Model </a:t>
            </a:r>
            <a:r>
              <a:rPr kumimoji="0" lang="en-US" sz="1600" b="0" i="0" u="none" strike="noStrike" kern="1200" cap="none" spc="0" normalizeH="0" baseline="0" noProof="0" err="1">
                <a:ln>
                  <a:noFill/>
                </a:ln>
                <a:solidFill>
                  <a:srgbClr val="3C3C41"/>
                </a:solidFill>
                <a:effectLst/>
                <a:uLnTx/>
                <a:uFillTx/>
                <a:latin typeface="Segoe UI"/>
                <a:ea typeface="+mn-ea"/>
                <a:cs typeface="+mn-cs"/>
              </a:rPr>
              <a:t>explainability</a:t>
            </a:r>
            <a:endParaRPr kumimoji="0" lang="en-US" sz="1600" b="0" i="0" u="none" strike="noStrike" kern="1200" cap="none" spc="0" normalizeH="0" baseline="0" noProof="0">
              <a:ln>
                <a:noFill/>
              </a:ln>
              <a:solidFill>
                <a:srgbClr val="3C3C41"/>
              </a:solidFill>
              <a:effectLst/>
              <a:uLnTx/>
              <a:uFillTx/>
              <a:latin typeface="Segoe UI"/>
              <a:ea typeface="+mn-ea"/>
              <a:cs typeface="+mn-cs"/>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Additional data sources (with Datasets)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Re-run experiments</a:t>
            </a:r>
          </a:p>
        </p:txBody>
      </p:sp>
    </p:spTree>
    <p:extLst>
      <p:ext uri="{BB962C8B-B14F-4D97-AF65-F5344CB8AC3E}">
        <p14:creationId xmlns:p14="http://schemas.microsoft.com/office/powerpoint/2010/main" val="26906307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CEF8D-CC65-4753-A9D8-F9BDD6D23F4D}"/>
              </a:ext>
            </a:extLst>
          </p:cNvPr>
          <p:cNvSpPr>
            <a:spLocks noGrp="1"/>
          </p:cNvSpPr>
          <p:nvPr>
            <p:ph type="title"/>
          </p:nvPr>
        </p:nvSpPr>
        <p:spPr>
          <a:xfrm>
            <a:off x="455995" y="620428"/>
            <a:ext cx="11306469" cy="397545"/>
          </a:xfrm>
        </p:spPr>
        <p:txBody>
          <a:bodyPr/>
          <a:lstStyle/>
          <a:p>
            <a:r>
              <a:rPr lang="en-US" sz="2700" dirty="0">
                <a:cs typeface="Segoe UI"/>
              </a:rPr>
              <a:t>Latest announcements </a:t>
            </a:r>
            <a:r>
              <a:rPr lang="en-US" sz="1800" dirty="0">
                <a:cs typeface="Segoe UI"/>
              </a:rPr>
              <a:t>(</a:t>
            </a:r>
            <a:r>
              <a:rPr lang="en-US" sz="1800" dirty="0">
                <a:cs typeface="Segoe UI"/>
                <a:hlinkClick r:id="rId2"/>
              </a:rPr>
              <a:t>Blog post with all the announcements</a:t>
            </a:r>
            <a:r>
              <a:rPr lang="en-US" sz="1800" dirty="0">
                <a:cs typeface="Segoe UI"/>
              </a:rPr>
              <a:t>)</a:t>
            </a:r>
            <a:endParaRPr lang="en-US" dirty="0">
              <a:cs typeface="Segoe UI"/>
            </a:endParaRPr>
          </a:p>
        </p:txBody>
      </p:sp>
      <p:sp>
        <p:nvSpPr>
          <p:cNvPr id="3" name="Text Placeholder 2">
            <a:extLst>
              <a:ext uri="{FF2B5EF4-FFF2-40B4-BE49-F238E27FC236}">
                <a16:creationId xmlns:a16="http://schemas.microsoft.com/office/drawing/2014/main" id="{2DFC278F-9265-4575-B100-A6B6B030B805}"/>
              </a:ext>
            </a:extLst>
          </p:cNvPr>
          <p:cNvSpPr>
            <a:spLocks noGrp="1"/>
          </p:cNvSpPr>
          <p:nvPr>
            <p:ph type="body" sz="quarter" idx="10"/>
          </p:nvPr>
        </p:nvSpPr>
        <p:spPr>
          <a:xfrm>
            <a:off x="455995" y="1922802"/>
            <a:ext cx="4758211" cy="615553"/>
          </a:xfrm>
        </p:spPr>
        <p:txBody>
          <a:bodyPr/>
          <a:lstStyle/>
          <a:p>
            <a:r>
              <a:rPr lang="en-US" sz="2400"/>
              <a:t>Time Series Forecasting Generally Available</a:t>
            </a:r>
          </a:p>
        </p:txBody>
      </p:sp>
      <p:sp>
        <p:nvSpPr>
          <p:cNvPr id="4" name="Text Placeholder 3">
            <a:extLst>
              <a:ext uri="{FF2B5EF4-FFF2-40B4-BE49-F238E27FC236}">
                <a16:creationId xmlns:a16="http://schemas.microsoft.com/office/drawing/2014/main" id="{EC4B6311-B763-4926-9A8B-7AE81AAE8640}"/>
              </a:ext>
            </a:extLst>
          </p:cNvPr>
          <p:cNvSpPr>
            <a:spLocks noGrp="1"/>
          </p:cNvSpPr>
          <p:nvPr>
            <p:ph type="body" sz="quarter" idx="11"/>
          </p:nvPr>
        </p:nvSpPr>
        <p:spPr>
          <a:xfrm>
            <a:off x="455995" y="2707597"/>
            <a:ext cx="4758210" cy="1431482"/>
          </a:xfrm>
        </p:spPr>
        <p:txBody>
          <a:bodyPr/>
          <a:lstStyle/>
          <a:p>
            <a:pPr>
              <a:lnSpc>
                <a:spcPct val="150000"/>
              </a:lnSpc>
            </a:pPr>
            <a:r>
              <a:rPr lang="en-US" sz="1600"/>
              <a:t>Rolling cross validation splits for time series data</a:t>
            </a:r>
          </a:p>
          <a:p>
            <a:pPr>
              <a:lnSpc>
                <a:spcPct val="150000"/>
              </a:lnSpc>
            </a:pPr>
            <a:r>
              <a:rPr lang="en-US" sz="1600"/>
              <a:t>Configurable lags</a:t>
            </a:r>
          </a:p>
          <a:p>
            <a:pPr>
              <a:lnSpc>
                <a:spcPct val="150000"/>
              </a:lnSpc>
            </a:pPr>
            <a:r>
              <a:rPr lang="en-US" sz="1600"/>
              <a:t>Window aggregation</a:t>
            </a:r>
          </a:p>
          <a:p>
            <a:pPr>
              <a:lnSpc>
                <a:spcPct val="150000"/>
              </a:lnSpc>
            </a:pPr>
            <a:r>
              <a:rPr lang="en-US" sz="1600"/>
              <a:t>Holiday </a:t>
            </a:r>
            <a:r>
              <a:rPr lang="en-US" sz="1600" err="1"/>
              <a:t>featurizer</a:t>
            </a:r>
            <a:endParaRPr lang="en-US" sz="1600"/>
          </a:p>
        </p:txBody>
      </p:sp>
      <p:sp>
        <p:nvSpPr>
          <p:cNvPr id="6" name="Footer Placeholder 5">
            <a:extLst>
              <a:ext uri="{FF2B5EF4-FFF2-40B4-BE49-F238E27FC236}">
                <a16:creationId xmlns:a16="http://schemas.microsoft.com/office/drawing/2014/main" id="{18680C4D-BD09-4002-BBB5-A70DF8D081A6}"/>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pic>
        <p:nvPicPr>
          <p:cNvPr id="2050" name="Picture 2" descr="Image result for forecasting">
            <a:extLst>
              <a:ext uri="{FF2B5EF4-FFF2-40B4-BE49-F238E27FC236}">
                <a16:creationId xmlns:a16="http://schemas.microsoft.com/office/drawing/2014/main" id="{2FAF8AEE-8F21-47DE-92DC-E99A23EDD8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4195" y="1535675"/>
            <a:ext cx="7670625" cy="4314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898507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CEF8D-CC65-4753-A9D8-F9BDD6D23F4D}"/>
              </a:ext>
            </a:extLst>
          </p:cNvPr>
          <p:cNvSpPr>
            <a:spLocks noGrp="1"/>
          </p:cNvSpPr>
          <p:nvPr>
            <p:ph type="title"/>
          </p:nvPr>
        </p:nvSpPr>
        <p:spPr>
          <a:xfrm>
            <a:off x="455995" y="620428"/>
            <a:ext cx="11306469" cy="397545"/>
          </a:xfrm>
        </p:spPr>
        <p:txBody>
          <a:bodyPr/>
          <a:lstStyle/>
          <a:p>
            <a:r>
              <a:rPr lang="en-US" sz="2700" dirty="0">
                <a:cs typeface="Segoe UI"/>
              </a:rPr>
              <a:t>Latest announcements </a:t>
            </a:r>
            <a:r>
              <a:rPr lang="en-US" sz="1800" dirty="0">
                <a:cs typeface="Segoe UI"/>
              </a:rPr>
              <a:t>(</a:t>
            </a:r>
            <a:r>
              <a:rPr lang="en-US" sz="1800" dirty="0">
                <a:cs typeface="Segoe UI"/>
                <a:hlinkClick r:id="rId2"/>
              </a:rPr>
              <a:t>Blog post with all the announcements</a:t>
            </a:r>
            <a:r>
              <a:rPr lang="en-US" sz="1800" dirty="0">
                <a:cs typeface="Segoe UI"/>
              </a:rPr>
              <a:t>)</a:t>
            </a:r>
            <a:endParaRPr lang="en-US" dirty="0">
              <a:cs typeface="Segoe UI"/>
            </a:endParaRPr>
          </a:p>
        </p:txBody>
      </p:sp>
      <p:sp>
        <p:nvSpPr>
          <p:cNvPr id="3" name="Text Placeholder 2">
            <a:extLst>
              <a:ext uri="{FF2B5EF4-FFF2-40B4-BE49-F238E27FC236}">
                <a16:creationId xmlns:a16="http://schemas.microsoft.com/office/drawing/2014/main" id="{2DFC278F-9265-4575-B100-A6B6B030B805}"/>
              </a:ext>
            </a:extLst>
          </p:cNvPr>
          <p:cNvSpPr>
            <a:spLocks noGrp="1"/>
          </p:cNvSpPr>
          <p:nvPr>
            <p:ph type="body" sz="quarter" idx="10"/>
          </p:nvPr>
        </p:nvSpPr>
        <p:spPr>
          <a:xfrm>
            <a:off x="455995" y="1922802"/>
            <a:ext cx="4758211" cy="307777"/>
          </a:xfrm>
        </p:spPr>
        <p:txBody>
          <a:bodyPr/>
          <a:lstStyle/>
          <a:p>
            <a:r>
              <a:rPr lang="en-US" sz="2400"/>
              <a:t>Feature engineering updates</a:t>
            </a:r>
          </a:p>
        </p:txBody>
      </p:sp>
      <p:sp>
        <p:nvSpPr>
          <p:cNvPr id="4" name="Text Placeholder 3">
            <a:extLst>
              <a:ext uri="{FF2B5EF4-FFF2-40B4-BE49-F238E27FC236}">
                <a16:creationId xmlns:a16="http://schemas.microsoft.com/office/drawing/2014/main" id="{EC4B6311-B763-4926-9A8B-7AE81AAE8640}"/>
              </a:ext>
            </a:extLst>
          </p:cNvPr>
          <p:cNvSpPr>
            <a:spLocks noGrp="1"/>
          </p:cNvSpPr>
          <p:nvPr>
            <p:ph type="body" sz="quarter" idx="11"/>
          </p:nvPr>
        </p:nvSpPr>
        <p:spPr>
          <a:xfrm>
            <a:off x="455995" y="2707597"/>
            <a:ext cx="4758210" cy="1800814"/>
          </a:xfrm>
        </p:spPr>
        <p:txBody>
          <a:bodyPr/>
          <a:lstStyle/>
          <a:p>
            <a:pPr>
              <a:lnSpc>
                <a:spcPct val="150000"/>
              </a:lnSpc>
            </a:pPr>
            <a:r>
              <a:rPr lang="en-US" sz="1600"/>
              <a:t>Additional data guardrails and synthetic features</a:t>
            </a:r>
          </a:p>
          <a:p>
            <a:pPr>
              <a:lnSpc>
                <a:spcPct val="150000"/>
              </a:lnSpc>
            </a:pPr>
            <a:r>
              <a:rPr lang="en-US" sz="1600"/>
              <a:t>Added </a:t>
            </a:r>
            <a:r>
              <a:rPr lang="en-US" sz="1600" err="1"/>
              <a:t>XGBoost</a:t>
            </a:r>
            <a:r>
              <a:rPr lang="en-US" sz="1600"/>
              <a:t> algorithm</a:t>
            </a:r>
          </a:p>
          <a:p>
            <a:pPr>
              <a:lnSpc>
                <a:spcPct val="150000"/>
              </a:lnSpc>
            </a:pPr>
            <a:r>
              <a:rPr lang="en-US" sz="1600"/>
              <a:t>Improved transparency retrieving the engineered features</a:t>
            </a:r>
          </a:p>
          <a:p>
            <a:pPr>
              <a:lnSpc>
                <a:spcPct val="150000"/>
              </a:lnSpc>
            </a:pPr>
            <a:endParaRPr lang="en-US" sz="1600"/>
          </a:p>
        </p:txBody>
      </p:sp>
      <p:sp>
        <p:nvSpPr>
          <p:cNvPr id="6" name="Footer Placeholder 5">
            <a:extLst>
              <a:ext uri="{FF2B5EF4-FFF2-40B4-BE49-F238E27FC236}">
                <a16:creationId xmlns:a16="http://schemas.microsoft.com/office/drawing/2014/main" id="{18680C4D-BD09-4002-BBB5-A70DF8D081A6}"/>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pic>
        <p:nvPicPr>
          <p:cNvPr id="12" name="Picture 11">
            <a:extLst>
              <a:ext uri="{FF2B5EF4-FFF2-40B4-BE49-F238E27FC236}">
                <a16:creationId xmlns:a16="http://schemas.microsoft.com/office/drawing/2014/main" id="{C36F8888-2B87-49F4-AA91-E3C6490212A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09906" y="1551833"/>
            <a:ext cx="4909504" cy="4288812"/>
          </a:xfrm>
          <a:prstGeom prst="rect">
            <a:avLst/>
          </a:prstGeom>
        </p:spPr>
      </p:pic>
      <p:sp>
        <p:nvSpPr>
          <p:cNvPr id="5" name="Rectangle 4">
            <a:extLst>
              <a:ext uri="{FF2B5EF4-FFF2-40B4-BE49-F238E27FC236}">
                <a16:creationId xmlns:a16="http://schemas.microsoft.com/office/drawing/2014/main" id="{C97B09E8-A4D8-4E7C-95AE-79796D1579A8}"/>
              </a:ext>
            </a:extLst>
          </p:cNvPr>
          <p:cNvSpPr/>
          <p:nvPr/>
        </p:nvSpPr>
        <p:spPr>
          <a:xfrm>
            <a:off x="361838" y="4687073"/>
            <a:ext cx="4802725" cy="1200650"/>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a:ln>
                  <a:noFill/>
                </a:ln>
                <a:solidFill>
                  <a:srgbClr val="3C3C41"/>
                </a:solidFill>
                <a:effectLst/>
                <a:uLnTx/>
                <a:uFillTx/>
                <a:latin typeface="Segoe UI Light" panose="020B0502040204020203" pitchFamily="34" charset="0"/>
                <a:ea typeface="+mn-ea"/>
                <a:cs typeface="Segoe UI Light" panose="020B0502040204020203" pitchFamily="34" charset="0"/>
              </a:rPr>
              <a:t>Coming up next</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Improved feature sweeping, text featurization</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Transparency: Get auto-</a:t>
            </a:r>
            <a:r>
              <a:rPr kumimoji="0" lang="en-US" sz="1600" b="0" i="0" u="none" strike="noStrike" kern="1200" cap="none" spc="0" normalizeH="0" baseline="0" noProof="0" err="1">
                <a:ln>
                  <a:noFill/>
                </a:ln>
                <a:solidFill>
                  <a:srgbClr val="3C3C41"/>
                </a:solidFill>
                <a:effectLst/>
                <a:uLnTx/>
                <a:uFillTx/>
                <a:latin typeface="Segoe UI"/>
                <a:ea typeface="+mn-ea"/>
                <a:cs typeface="+mn-cs"/>
              </a:rPr>
              <a:t>featurized</a:t>
            </a:r>
            <a:r>
              <a:rPr kumimoji="0" lang="en-US" sz="1600" b="0" i="0" u="none" strike="noStrike" kern="1200" cap="none" spc="0" normalizeH="0" baseline="0" noProof="0">
                <a:ln>
                  <a:noFill/>
                </a:ln>
                <a:solidFill>
                  <a:srgbClr val="3C3C41"/>
                </a:solidFill>
                <a:effectLst/>
                <a:uLnTx/>
                <a:uFillTx/>
                <a:latin typeface="Segoe UI"/>
                <a:ea typeface="+mn-ea"/>
                <a:cs typeface="+mn-cs"/>
              </a:rPr>
              <a:t> data</a:t>
            </a:r>
          </a:p>
        </p:txBody>
      </p:sp>
    </p:spTree>
    <p:extLst>
      <p:ext uri="{BB962C8B-B14F-4D97-AF65-F5344CB8AC3E}">
        <p14:creationId xmlns:p14="http://schemas.microsoft.com/office/powerpoint/2010/main" val="45700076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8D201-DE7F-495C-8627-12EC5D0ED883}"/>
              </a:ext>
            </a:extLst>
          </p:cNvPr>
          <p:cNvSpPr>
            <a:spLocks noGrp="1"/>
          </p:cNvSpPr>
          <p:nvPr>
            <p:ph type="title"/>
          </p:nvPr>
        </p:nvSpPr>
        <p:spPr>
          <a:xfrm>
            <a:off x="2370667" y="2187743"/>
            <a:ext cx="5293449" cy="2482515"/>
          </a:xfrm>
        </p:spPr>
        <p:txBody>
          <a:bodyPr vert="horz" lIns="91440" tIns="45720" rIns="91440" bIns="45720" rtlCol="0" anchor="ctr">
            <a:normAutofit/>
          </a:bodyPr>
          <a:lstStyle/>
          <a:p>
            <a:r>
              <a:rPr lang="en-US" sz="6000" kern="1200">
                <a:solidFill>
                  <a:schemeClr val="tx1"/>
                </a:solidFill>
                <a:latin typeface="+mj-lt"/>
                <a:ea typeface="+mj-ea"/>
                <a:cs typeface="+mj-cs"/>
              </a:rPr>
              <a:t>Workshop</a:t>
            </a:r>
          </a:p>
        </p:txBody>
      </p:sp>
      <p:pic>
        <p:nvPicPr>
          <p:cNvPr id="6" name="Graphic 5" descr="Tools">
            <a:extLst>
              <a:ext uri="{FF2B5EF4-FFF2-40B4-BE49-F238E27FC236}">
                <a16:creationId xmlns:a16="http://schemas.microsoft.com/office/drawing/2014/main" id="{0AE5B8E7-EE72-4312-9D83-67C9FD03DE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1" y="2743201"/>
            <a:ext cx="1371600" cy="1371600"/>
          </a:xfrm>
          <a:prstGeom prst="rect">
            <a:avLst/>
          </a:prstGeom>
        </p:spPr>
      </p:pic>
      <p:pic>
        <p:nvPicPr>
          <p:cNvPr id="8" name="Graphic 7">
            <a:extLst>
              <a:ext uri="{FF2B5EF4-FFF2-40B4-BE49-F238E27FC236}">
                <a16:creationId xmlns:a16="http://schemas.microsoft.com/office/drawing/2014/main" id="{FE8A7746-BAF7-4F00-9FF4-F20B5B6C99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1" y="816337"/>
            <a:ext cx="5225327" cy="5225327"/>
          </a:xfrm>
          <a:prstGeom prst="rect">
            <a:avLst/>
          </a:prstGeom>
        </p:spPr>
      </p:pic>
      <p:sp>
        <p:nvSpPr>
          <p:cNvPr id="5" name="Title 1">
            <a:extLst>
              <a:ext uri="{FF2B5EF4-FFF2-40B4-BE49-F238E27FC236}">
                <a16:creationId xmlns:a16="http://schemas.microsoft.com/office/drawing/2014/main" id="{1E313945-25F8-4A7F-AD9D-AA6AE197ADF4}"/>
              </a:ext>
            </a:extLst>
          </p:cNvPr>
          <p:cNvSpPr txBox="1">
            <a:spLocks/>
          </p:cNvSpPr>
          <p:nvPr/>
        </p:nvSpPr>
        <p:spPr>
          <a:xfrm>
            <a:off x="2538618" y="3769713"/>
            <a:ext cx="7450666" cy="690175"/>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a:t>Prerequisites</a:t>
            </a:r>
          </a:p>
          <a:p>
            <a:r>
              <a:rPr lang="en-US" sz="6000"/>
              <a:t>1. Azure Subscription </a:t>
            </a:r>
          </a:p>
          <a:p>
            <a:r>
              <a:rPr lang="en-US" sz="6000"/>
              <a:t>2. Azure ML workspace</a:t>
            </a:r>
          </a:p>
        </p:txBody>
      </p:sp>
    </p:spTree>
    <p:extLst>
      <p:ext uri="{BB962C8B-B14F-4D97-AF65-F5344CB8AC3E}">
        <p14:creationId xmlns:p14="http://schemas.microsoft.com/office/powerpoint/2010/main" val="1863646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F197D-1CF6-49B0-8189-8E16E9C2FFDE}"/>
              </a:ext>
            </a:extLst>
          </p:cNvPr>
          <p:cNvSpPr>
            <a:spLocks noGrp="1"/>
          </p:cNvSpPr>
          <p:nvPr>
            <p:ph type="title" idx="4294967295"/>
          </p:nvPr>
        </p:nvSpPr>
        <p:spPr>
          <a:xfrm>
            <a:off x="500312" y="1327392"/>
            <a:ext cx="4427654" cy="624073"/>
          </a:xfrm>
        </p:spPr>
        <p:txBody>
          <a:bodyPr/>
          <a:lstStyle/>
          <a:p>
            <a:r>
              <a:rPr lang="en-US"/>
              <a:t>Resources</a:t>
            </a:r>
            <a:br>
              <a:rPr lang="en-US"/>
            </a:br>
            <a:r>
              <a:rPr lang="en-US" sz="1765" u="sng">
                <a:solidFill>
                  <a:srgbClr val="0563C1"/>
                </a:solidFill>
                <a:latin typeface="Calibri" panose="020F0502020204030204" pitchFamily="34" charset="0"/>
                <a:ea typeface="Calibri" panose="020F0502020204030204" pitchFamily="34" charset="0"/>
                <a:hlinkClick r:id="rId4"/>
              </a:rPr>
              <a:t>http://aka.ms/amlfree</a:t>
            </a:r>
            <a:br>
              <a:rPr lang="en-US">
                <a:latin typeface="Calibri" panose="020F0502020204030204" pitchFamily="34" charset="0"/>
                <a:ea typeface="Calibri" panose="020F0502020204030204" pitchFamily="34" charset="0"/>
              </a:rPr>
            </a:br>
            <a:endParaRPr lang="en-US"/>
          </a:p>
        </p:txBody>
      </p:sp>
      <p:pic>
        <p:nvPicPr>
          <p:cNvPr id="6" name="Picture 5">
            <a:extLst>
              <a:ext uri="{FF2B5EF4-FFF2-40B4-BE49-F238E27FC236}">
                <a16:creationId xmlns:a16="http://schemas.microsoft.com/office/drawing/2014/main" id="{EEB2421C-269D-4099-B48D-4992D0277BBC}"/>
              </a:ext>
            </a:extLst>
          </p:cNvPr>
          <p:cNvPicPr>
            <a:picLocks noChangeAspect="1"/>
          </p:cNvPicPr>
          <p:nvPr/>
        </p:nvPicPr>
        <p:blipFill>
          <a:blip r:embed="rId5"/>
          <a:stretch>
            <a:fillRect/>
          </a:stretch>
        </p:blipFill>
        <p:spPr>
          <a:xfrm>
            <a:off x="5334974" y="487"/>
            <a:ext cx="6857027" cy="6857027"/>
          </a:xfrm>
          <a:prstGeom prst="rect">
            <a:avLst/>
          </a:prstGeom>
        </p:spPr>
      </p:pic>
      <p:pic>
        <p:nvPicPr>
          <p:cNvPr id="2052" name="Picture 4" descr="Image result for microsoft logo"/>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30799" y="6368596"/>
            <a:ext cx="1130452" cy="3691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FD9F40E-C7A6-4499-9CB0-1171AA2A46F7}"/>
              </a:ext>
            </a:extLst>
          </p:cNvPr>
          <p:cNvSpPr/>
          <p:nvPr/>
        </p:nvSpPr>
        <p:spPr>
          <a:xfrm>
            <a:off x="307910" y="2522037"/>
            <a:ext cx="5241667" cy="238449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Learn more : </a:t>
            </a: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hlinkClick r:id="rId7"/>
              </a:rPr>
              <a:t>https://aka.ms/automatedmldocs</a:t>
            </a: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Notebook Samples : </a:t>
            </a: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hlinkClick r:id="rId8"/>
              </a:rPr>
              <a:t>https://aka.ms/automatedmlsamples</a:t>
            </a: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Blog Post : </a:t>
            </a: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hlinkClick r:id="rId9"/>
              </a:rPr>
              <a:t>https://aka.ms/AutomatedML</a:t>
            </a: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Product Feedback : </a:t>
            </a: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hlinkClick r:id="rId10"/>
              </a:rPr>
              <a:t>AskAutomatedML@microsoft.com </a:t>
            </a:r>
            <a:endParaRPr kumimoji="0" lang="en-US" sz="1600" b="0" i="0" u="none" strike="noStrike" kern="1200" cap="none" spc="0" normalizeH="0" baseline="0" noProof="0">
              <a:ln>
                <a:noFill/>
              </a:ln>
              <a:solidFill>
                <a:srgbClr val="50E6FF"/>
              </a:solidFill>
              <a:effectLst/>
              <a:uLnTx/>
              <a:uFillTx/>
              <a:latin typeface="Calibri" panose="020F0502020204030204" pitchFamily="34" charset="0"/>
              <a:ea typeface="+mn-ea"/>
              <a:cs typeface="Calibri" panose="020F050202020403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black"/>
                </a:soli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mn-cs"/>
            </a:endParaRPr>
          </a:p>
        </p:txBody>
      </p:sp>
    </p:spTree>
    <p:custDataLst>
      <p:tags r:id="rId1"/>
    </p:custDataLst>
    <p:extLst>
      <p:ext uri="{BB962C8B-B14F-4D97-AF65-F5344CB8AC3E}">
        <p14:creationId xmlns:p14="http://schemas.microsoft.com/office/powerpoint/2010/main" val="384062373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B87E8DF-9D95-4C4D-A900-81795C2B43E2}"/>
              </a:ext>
            </a:extLst>
          </p:cNvPr>
          <p:cNvSpPr txBox="1">
            <a:spLocks/>
          </p:cNvSpPr>
          <p:nvPr/>
        </p:nvSpPr>
        <p:spPr bwMode="auto">
          <a:xfrm>
            <a:off x="2452380" y="2463390"/>
            <a:ext cx="7287240" cy="2045549"/>
          </a:xfrm>
          <a:prstGeom prst="rect">
            <a:avLst/>
          </a:prstGeom>
          <a:noFill/>
        </p:spPr>
        <p:txBody>
          <a:bodyPr vert="horz" wrap="square" lIns="146304" tIns="91440" rIns="146304" bIns="91440" rtlCol="0" anchor="t" anchorCtr="0">
            <a:noAutofit/>
          </a:bodyPr>
          <a:lstStyle>
            <a:lvl1pPr algn="l" defTabSz="914367" rtl="0" eaLnBrk="1" latinLnBrk="0" hangingPunct="1">
              <a:lnSpc>
                <a:spcPct val="90000"/>
              </a:lnSpc>
              <a:spcBef>
                <a:spcPct val="0"/>
              </a:spcBef>
              <a:buNone/>
              <a:defRPr lang="en-US" sz="4705" b="0" kern="1200" cap="none" spc="-98" baseline="0">
                <a:ln w="3175">
                  <a:noFill/>
                </a:ln>
                <a:solidFill>
                  <a:schemeClr val="bg1"/>
                </a:solidFill>
                <a:effectLst/>
                <a:latin typeface="+mj-lt"/>
                <a:ea typeface="+mn-ea"/>
                <a:cs typeface="Segoe UI" pitchFamily="34" charset="0"/>
              </a:defRPr>
            </a:lvl1pPr>
          </a:lstStyle>
          <a:p>
            <a:pPr lvl="0" algn="ctr">
              <a:defRPr/>
            </a:pPr>
            <a:r>
              <a:rPr lang="en-US" sz="4700">
                <a:solidFill>
                  <a:srgbClr val="FFFFFF"/>
                </a:solidFill>
                <a:latin typeface="Segoe UI Light"/>
              </a:rPr>
              <a:t>Thank You!</a:t>
            </a:r>
            <a:endParaRPr kumimoji="0" lang="en-US" sz="2800" b="0" i="0" u="none" strike="noStrike" kern="1200" cap="none" spc="0" normalizeH="0" baseline="0" noProof="0">
              <a:ln w="3175">
                <a:noFill/>
              </a:ln>
              <a:solidFill>
                <a:srgbClr val="FFFFFF"/>
              </a:solidFill>
              <a:effectLst/>
              <a:uLnTx/>
              <a:uFillTx/>
              <a:latin typeface="Segoe UI Light" panose="020B0502040204020203" pitchFamily="34" charset="0"/>
              <a:cs typeface="Segoe UI Light" panose="020B0502040204020203" pitchFamily="34" charset="0"/>
            </a:endParaRPr>
          </a:p>
          <a:p>
            <a:pPr lvl="0" algn="ctr">
              <a:defRPr/>
            </a:pPr>
            <a:endParaRPr kumimoji="0" lang="en-US" sz="2800" b="0" i="0" u="none" strike="noStrike" kern="1200" cap="none" spc="0" normalizeH="0" baseline="0" noProof="0">
              <a:ln w="3175">
                <a:noFill/>
              </a:ln>
              <a:solidFill>
                <a:srgbClr val="FFFFFF"/>
              </a:solidFill>
              <a:effectLst/>
              <a:uLnTx/>
              <a:uFillTx/>
              <a:latin typeface="Segoe UI Light" panose="020B0502040204020203" pitchFamily="34" charset="0"/>
              <a:cs typeface="Segoe UI Light" panose="020B0502040204020203" pitchFamily="34" charset="0"/>
            </a:endParaRPr>
          </a:p>
          <a:p>
            <a:pPr algn="ctr">
              <a:defRPr/>
            </a:pPr>
            <a:r>
              <a:rPr lang="en-US" sz="2800" spc="0">
                <a:solidFill>
                  <a:srgbClr val="FFFFFF"/>
                </a:solidFill>
                <a:latin typeface="Segoe UI Light" panose="020B0502040204020203" pitchFamily="34" charset="0"/>
                <a:cs typeface="Segoe UI Light" panose="020B0502040204020203" pitchFamily="34" charset="0"/>
              </a:rPr>
              <a:t>AI Platform Team</a:t>
            </a:r>
            <a:endParaRPr kumimoji="0" lang="en-US" sz="2800" b="0" i="0" u="none" strike="noStrike" kern="1200" cap="none" spc="0" normalizeH="0" baseline="0" noProof="0">
              <a:ln w="3175">
                <a:noFill/>
              </a:ln>
              <a:solidFill>
                <a:srgbClr val="FFFFFF"/>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8D201-DE7F-495C-8627-12EC5D0ED883}"/>
              </a:ext>
            </a:extLst>
          </p:cNvPr>
          <p:cNvSpPr>
            <a:spLocks noGrp="1"/>
          </p:cNvSpPr>
          <p:nvPr>
            <p:ph type="title"/>
          </p:nvPr>
        </p:nvSpPr>
        <p:spPr>
          <a:xfrm>
            <a:off x="2370667" y="2187743"/>
            <a:ext cx="5293449" cy="2482515"/>
          </a:xfrm>
        </p:spPr>
        <p:txBody>
          <a:bodyPr vert="horz" lIns="91440" tIns="45720" rIns="91440" bIns="45720" rtlCol="0" anchor="ctr">
            <a:normAutofit/>
          </a:bodyPr>
          <a:lstStyle/>
          <a:p>
            <a:r>
              <a:rPr lang="en-US" sz="6000" kern="1200">
                <a:solidFill>
                  <a:schemeClr val="tx1"/>
                </a:solidFill>
                <a:latin typeface="+mj-lt"/>
                <a:ea typeface="+mj-ea"/>
                <a:cs typeface="+mj-cs"/>
                <a:hlinkClick r:id="rId2"/>
              </a:rPr>
              <a:t>Welcome Video</a:t>
            </a:r>
            <a:endParaRPr lang="en-US" sz="6000" kern="1200">
              <a:solidFill>
                <a:schemeClr val="tx1"/>
              </a:solidFill>
              <a:latin typeface="+mj-lt"/>
              <a:ea typeface="+mj-ea"/>
              <a:cs typeface="+mj-cs"/>
            </a:endParaRPr>
          </a:p>
        </p:txBody>
      </p:sp>
      <p:pic>
        <p:nvPicPr>
          <p:cNvPr id="22" name="Graphic 5" descr="Play">
            <a:extLst>
              <a:ext uri="{FF2B5EF4-FFF2-40B4-BE49-F238E27FC236}">
                <a16:creationId xmlns:a16="http://schemas.microsoft.com/office/drawing/2014/main" id="{D8C70D86-807D-43BB-9731-F233DD8FE1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201" y="2743201"/>
            <a:ext cx="1371600" cy="1371600"/>
          </a:xfrm>
          <a:prstGeom prst="rect">
            <a:avLst/>
          </a:prstGeom>
        </p:spPr>
      </p:pic>
      <p:pic>
        <p:nvPicPr>
          <p:cNvPr id="23" name="Graphic 7">
            <a:extLst>
              <a:ext uri="{FF2B5EF4-FFF2-40B4-BE49-F238E27FC236}">
                <a16:creationId xmlns:a16="http://schemas.microsoft.com/office/drawing/2014/main" id="{55E8FC1F-B104-4E59-995E-DEEF7516CB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306575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47"/>
        <p:cNvGrpSpPr/>
        <p:nvPr/>
      </p:nvGrpSpPr>
      <p:grpSpPr>
        <a:xfrm>
          <a:off x="0" y="0"/>
          <a:ext cx="0" cy="0"/>
          <a:chOff x="0" y="0"/>
          <a:chExt cx="0" cy="0"/>
        </a:xfrm>
      </p:grpSpPr>
      <p:sp>
        <p:nvSpPr>
          <p:cNvPr id="4648" name="Google Shape;4648;p171"/>
          <p:cNvSpPr/>
          <p:nvPr/>
        </p:nvSpPr>
        <p:spPr>
          <a:xfrm>
            <a:off x="347574" y="1203330"/>
            <a:ext cx="11528400" cy="5337900"/>
          </a:xfrm>
          <a:prstGeom prst="rect">
            <a:avLst/>
          </a:prstGeom>
          <a:noFill/>
          <a:ln w="28575" cap="flat" cmpd="sng">
            <a:solidFill>
              <a:srgbClr val="D9D9D9"/>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649" name="Google Shape;4649;p171"/>
          <p:cNvSpPr txBox="1">
            <a:spLocks noGrp="1"/>
          </p:cNvSpPr>
          <p:nvPr>
            <p:ph type="title"/>
          </p:nvPr>
        </p:nvSpPr>
        <p:spPr>
          <a:xfrm>
            <a:off x="275550" y="57750"/>
            <a:ext cx="11336100" cy="909000"/>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Machine Learning on Azure</a:t>
            </a:r>
            <a:endParaRPr sz="4500" b="1">
              <a:latin typeface="Calibri"/>
              <a:ea typeface="Calibri"/>
              <a:cs typeface="Calibri"/>
              <a:sym typeface="Calibri"/>
            </a:endParaRPr>
          </a:p>
        </p:txBody>
      </p:sp>
      <p:sp>
        <p:nvSpPr>
          <p:cNvPr id="4650" name="Google Shape;4650;p171"/>
          <p:cNvSpPr/>
          <p:nvPr/>
        </p:nvSpPr>
        <p:spPr>
          <a:xfrm>
            <a:off x="3245987" y="6153784"/>
            <a:ext cx="6533316" cy="645179"/>
          </a:xfrm>
          <a:prstGeom prst="rect">
            <a:avLst/>
          </a:prstGeom>
          <a:solidFill>
            <a:schemeClr val="accent5"/>
          </a:solidFill>
          <a:ln>
            <a:noFill/>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4652" name="Google Shape;4652;p171"/>
          <p:cNvGrpSpPr/>
          <p:nvPr/>
        </p:nvGrpSpPr>
        <p:grpSpPr>
          <a:xfrm>
            <a:off x="515302" y="1163199"/>
            <a:ext cx="11192945" cy="4870382"/>
            <a:chOff x="509501" y="1346897"/>
            <a:chExt cx="11194064" cy="4870869"/>
          </a:xfrm>
        </p:grpSpPr>
        <p:sp>
          <p:nvSpPr>
            <p:cNvPr id="4653" name="Google Shape;4653;p171"/>
            <p:cNvSpPr/>
            <p:nvPr/>
          </p:nvSpPr>
          <p:spPr>
            <a:xfrm>
              <a:off x="6954243" y="1346897"/>
              <a:ext cx="4749322" cy="4792101"/>
            </a:xfrm>
            <a:prstGeom prst="rect">
              <a:avLst/>
            </a:prstGeom>
            <a:solidFill>
              <a:schemeClr val="lt2"/>
            </a:solidFill>
            <a:ln>
              <a:noFill/>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654" name="Google Shape;4654;p171"/>
            <p:cNvSpPr/>
            <p:nvPr/>
          </p:nvSpPr>
          <p:spPr>
            <a:xfrm>
              <a:off x="529597" y="1423106"/>
              <a:ext cx="6424500" cy="844200"/>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0000"/>
                  </a:solidFill>
                  <a:effectLst/>
                  <a:uLnTx/>
                  <a:uFillTx/>
                  <a:latin typeface="Calibri"/>
                  <a:ea typeface="Calibri"/>
                  <a:cs typeface="Calibri"/>
                  <a:sym typeface="Calibri"/>
                </a:rPr>
                <a:t>Domain Specific Pretrained Models</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Calibri"/>
                  <a:ea typeface="Calibri"/>
                  <a:cs typeface="Calibri"/>
                  <a:sym typeface="Calibri"/>
                </a:rPr>
                <a:t>To reduce time to market</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55" name="Google Shape;4655;p171"/>
            <p:cNvSpPr txBox="1"/>
            <p:nvPr/>
          </p:nvSpPr>
          <p:spPr>
            <a:xfrm>
              <a:off x="7013689" y="4766429"/>
              <a:ext cx="1118768" cy="346633"/>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Azure </a:t>
              </a:r>
              <a:b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b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Databricks</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56" name="Google Shape;4656;p171"/>
            <p:cNvSpPr txBox="1"/>
            <p:nvPr/>
          </p:nvSpPr>
          <p:spPr>
            <a:xfrm>
              <a:off x="10570848" y="4766429"/>
              <a:ext cx="1118768" cy="346633"/>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Machine </a:t>
              </a:r>
              <a:b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b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Learning VMs</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57" name="Google Shape;4657;p171"/>
            <p:cNvSpPr/>
            <p:nvPr/>
          </p:nvSpPr>
          <p:spPr>
            <a:xfrm>
              <a:off x="529596" y="3283034"/>
              <a:ext cx="6423222" cy="844198"/>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0000"/>
                  </a:solidFill>
                  <a:effectLst/>
                  <a:uLnTx/>
                  <a:uFillTx/>
                  <a:latin typeface="Calibri"/>
                  <a:ea typeface="Calibri"/>
                  <a:cs typeface="Calibri"/>
                  <a:sym typeface="Calibri"/>
                </a:rPr>
                <a:t>Popular Frameworks</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Calibri"/>
                  <a:ea typeface="Calibri"/>
                  <a:cs typeface="Calibri"/>
                  <a:sym typeface="Calibri"/>
                </a:rPr>
                <a:t>To build machine learning and deep learning solutions </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58" name="Google Shape;4658;p171"/>
            <p:cNvSpPr txBox="1"/>
            <p:nvPr/>
          </p:nvSpPr>
          <p:spPr>
            <a:xfrm>
              <a:off x="8228198" y="3846520"/>
              <a:ext cx="1076060" cy="219484"/>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TensorFlow</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59" name="Google Shape;4659;p171"/>
            <p:cNvSpPr txBox="1"/>
            <p:nvPr/>
          </p:nvSpPr>
          <p:spPr>
            <a:xfrm>
              <a:off x="7035043" y="3846520"/>
              <a:ext cx="1076060" cy="219484"/>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PyTorch</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60" name="Google Shape;4660;p171"/>
            <p:cNvSpPr txBox="1"/>
            <p:nvPr/>
          </p:nvSpPr>
          <p:spPr>
            <a:xfrm>
              <a:off x="10592202" y="3846520"/>
              <a:ext cx="1076060" cy="219484"/>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ONNX</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61" name="Google Shape;4661;p171"/>
            <p:cNvSpPr txBox="1"/>
            <p:nvPr/>
          </p:nvSpPr>
          <p:spPr>
            <a:xfrm>
              <a:off x="8630452" y="4766429"/>
              <a:ext cx="1315630" cy="346633"/>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rgbClr val="000000"/>
                  </a:solidFill>
                  <a:effectLst/>
                  <a:uLnTx/>
                  <a:uFillTx/>
                  <a:latin typeface="Quattrocento Sans"/>
                  <a:ea typeface="Quattrocento Sans"/>
                  <a:cs typeface="Quattrocento Sans"/>
                  <a:sym typeface="Quattrocento Sans"/>
                </a:rPr>
                <a:t>Azure Machine Learning</a:t>
              </a:r>
              <a:endParaRPr kumimoji="0" sz="1400"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4662" name="Google Shape;4662;p171"/>
            <p:cNvSpPr txBox="1"/>
            <p:nvPr/>
          </p:nvSpPr>
          <p:spPr>
            <a:xfrm>
              <a:off x="9585274" y="1873130"/>
              <a:ext cx="753138" cy="219484"/>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Language</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63" name="Google Shape;4663;p171"/>
            <p:cNvSpPr txBox="1"/>
            <p:nvPr/>
          </p:nvSpPr>
          <p:spPr>
            <a:xfrm>
              <a:off x="8423733" y="1873130"/>
              <a:ext cx="684991" cy="219484"/>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Speech</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64" name="Google Shape;4664;p171"/>
            <p:cNvSpPr/>
            <p:nvPr/>
          </p:nvSpPr>
          <p:spPr>
            <a:xfrm>
              <a:off x="8613464" y="1537775"/>
              <a:ext cx="308522" cy="206710"/>
            </a:xfrm>
            <a:prstGeom prst="wedgeRoundRectCallout">
              <a:avLst>
                <a:gd name="adj1" fmla="val 30853"/>
                <a:gd name="adj2" fmla="val 79643"/>
                <a:gd name="adj3" fmla="val 16667"/>
              </a:avLst>
            </a:prstGeom>
            <a:noFill/>
            <a:ln w="12700" cap="flat" cmpd="sng">
              <a:solidFill>
                <a:schemeClr val="dk2"/>
              </a:solidFill>
              <a:prstDash val="solid"/>
              <a:round/>
              <a:headEnd type="none" w="sm" len="sm"/>
              <a:tailEnd type="none" w="sm" len="sm"/>
            </a:ln>
          </p:spPr>
          <p:txBody>
            <a:bodyPr spcFirstLastPara="1" wrap="square" lIns="0" tIns="0" rIns="0" bIns="0" anchor="b"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78D4"/>
                  </a:solidFill>
                  <a:effectLst/>
                  <a:uLnTx/>
                  <a:uFillTx/>
                  <a:latin typeface="Quattrocento Sans"/>
                  <a:ea typeface="Quattrocento Sans"/>
                  <a:cs typeface="Quattrocento Sans"/>
                  <a:sym typeface="Quattrocento Sans"/>
                </a:rPr>
                <a:t>…</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65" name="Google Shape;4665;p171"/>
            <p:cNvSpPr txBox="1"/>
            <p:nvPr/>
          </p:nvSpPr>
          <p:spPr>
            <a:xfrm>
              <a:off x="10757924" y="1873130"/>
              <a:ext cx="744616" cy="219484"/>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Search</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66" name="Google Shape;4666;p171"/>
            <p:cNvSpPr txBox="1"/>
            <p:nvPr/>
          </p:nvSpPr>
          <p:spPr>
            <a:xfrm>
              <a:off x="7230578" y="1873130"/>
              <a:ext cx="684991" cy="219484"/>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Vision</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67" name="Google Shape;4667;p171"/>
            <p:cNvSpPr/>
            <p:nvPr/>
          </p:nvSpPr>
          <p:spPr>
            <a:xfrm>
              <a:off x="509501" y="4283417"/>
              <a:ext cx="6423222" cy="844198"/>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0000"/>
                  </a:solidFill>
                  <a:effectLst/>
                  <a:uLnTx/>
                  <a:uFillTx/>
                  <a:latin typeface="Calibri"/>
                  <a:ea typeface="Calibri"/>
                  <a:cs typeface="Calibri"/>
                  <a:sym typeface="Calibri"/>
                </a:rPr>
                <a:t>Productive Services</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Calibri"/>
                  <a:ea typeface="Calibri"/>
                  <a:cs typeface="Calibri"/>
                  <a:sym typeface="Calibri"/>
                </a:rPr>
                <a:t>To empower data science and development teams</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68" name="Google Shape;4668;p171"/>
            <p:cNvSpPr/>
            <p:nvPr/>
          </p:nvSpPr>
          <p:spPr>
            <a:xfrm>
              <a:off x="510876" y="5294811"/>
              <a:ext cx="6423222" cy="844198"/>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0000"/>
                  </a:solidFill>
                  <a:effectLst/>
                  <a:uLnTx/>
                  <a:uFillTx/>
                  <a:latin typeface="Calibri"/>
                  <a:ea typeface="Calibri"/>
                  <a:cs typeface="Calibri"/>
                  <a:sym typeface="Calibri"/>
                </a:rPr>
                <a:t>Powerful Hardware</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Calibri"/>
                  <a:ea typeface="Calibri"/>
                  <a:cs typeface="Calibri"/>
                  <a:sym typeface="Calibri"/>
                </a:rPr>
                <a:t>To accelerate deep learning</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69" name="Google Shape;4669;p171"/>
            <p:cNvSpPr/>
            <p:nvPr/>
          </p:nvSpPr>
          <p:spPr>
            <a:xfrm>
              <a:off x="9654023" y="3885762"/>
              <a:ext cx="615640" cy="138519"/>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Scikit-Learn</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70" name="Google Shape;4670;p171"/>
            <p:cNvSpPr/>
            <p:nvPr/>
          </p:nvSpPr>
          <p:spPr>
            <a:xfrm>
              <a:off x="7239564" y="2883122"/>
              <a:ext cx="569987" cy="137798"/>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PyCharm</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71" name="Google Shape;4671;p171"/>
            <p:cNvSpPr/>
            <p:nvPr/>
          </p:nvSpPr>
          <p:spPr>
            <a:xfrm>
              <a:off x="8572237" y="2883121"/>
              <a:ext cx="387983" cy="138519"/>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Jupyter</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72" name="Google Shape;4672;p171"/>
            <p:cNvSpPr/>
            <p:nvPr/>
          </p:nvSpPr>
          <p:spPr>
            <a:xfrm>
              <a:off x="524118" y="2312299"/>
              <a:ext cx="6423222" cy="844198"/>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0000"/>
                  </a:solidFill>
                  <a:effectLst/>
                  <a:uLnTx/>
                  <a:uFillTx/>
                  <a:latin typeface="Calibri"/>
                  <a:ea typeface="Calibri"/>
                  <a:cs typeface="Calibri"/>
                  <a:sym typeface="Calibri"/>
                </a:rPr>
                <a:t>Familiar Data Science Tools</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Calibri"/>
                  <a:ea typeface="Calibri"/>
                  <a:cs typeface="Calibri"/>
                  <a:sym typeface="Calibri"/>
                </a:rPr>
                <a:t>To simplify model development</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73" name="Google Shape;4673;p171"/>
            <p:cNvSpPr/>
            <p:nvPr/>
          </p:nvSpPr>
          <p:spPr>
            <a:xfrm>
              <a:off x="9468049" y="2888163"/>
              <a:ext cx="987591" cy="138519"/>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Visual Studio Code</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74" name="Google Shape;4674;p171"/>
            <p:cNvSpPr/>
            <p:nvPr/>
          </p:nvSpPr>
          <p:spPr>
            <a:xfrm>
              <a:off x="10747862" y="2882400"/>
              <a:ext cx="764741" cy="138519"/>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Command line</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75" name="Google Shape;4675;p171"/>
            <p:cNvSpPr/>
            <p:nvPr/>
          </p:nvSpPr>
          <p:spPr>
            <a:xfrm>
              <a:off x="7402352" y="1566887"/>
              <a:ext cx="341442" cy="189450"/>
            </a:xfrm>
            <a:custGeom>
              <a:avLst/>
              <a:gdLst/>
              <a:ahLst/>
              <a:cxnLst/>
              <a:rect l="l" t="t" r="r" b="b"/>
              <a:pathLst>
                <a:path w="346" h="191" extrusionOk="0">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1A1A1A"/>
                </a:solidFill>
                <a:effectLst/>
                <a:uLnTx/>
                <a:uFillTx/>
                <a:latin typeface="Quattrocento Sans"/>
                <a:ea typeface="Quattrocento Sans"/>
                <a:cs typeface="Quattrocento Sans"/>
                <a:sym typeface="Quattrocento Sans"/>
              </a:endParaRPr>
            </a:p>
          </p:txBody>
        </p:sp>
        <p:pic>
          <p:nvPicPr>
            <p:cNvPr id="4676" name="Google Shape;4676;p171"/>
            <p:cNvPicPr preferRelativeResize="0"/>
            <p:nvPr/>
          </p:nvPicPr>
          <p:blipFill rotWithShape="1">
            <a:blip r:embed="rId3">
              <a:alphaModFix/>
            </a:blip>
            <a:srcRect/>
            <a:stretch/>
          </p:blipFill>
          <p:spPr>
            <a:xfrm>
              <a:off x="9775424" y="1514472"/>
              <a:ext cx="317823" cy="294280"/>
            </a:xfrm>
            <a:prstGeom prst="rect">
              <a:avLst/>
            </a:prstGeom>
            <a:noFill/>
            <a:ln>
              <a:noFill/>
            </a:ln>
          </p:spPr>
        </p:pic>
        <p:sp>
          <p:nvSpPr>
            <p:cNvPr id="4677" name="Google Shape;4677;p171"/>
            <p:cNvSpPr/>
            <p:nvPr/>
          </p:nvSpPr>
          <p:spPr>
            <a:xfrm>
              <a:off x="10985371" y="1519519"/>
              <a:ext cx="289723" cy="284187"/>
            </a:xfrm>
            <a:custGeom>
              <a:avLst/>
              <a:gdLst/>
              <a:ahLst/>
              <a:cxnLst/>
              <a:rect l="l" t="t" r="r" b="b"/>
              <a:pathLst>
                <a:path w="343" h="338" extrusionOk="0">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1A1A1A"/>
                </a:solidFill>
                <a:effectLst/>
                <a:uLnTx/>
                <a:uFillTx/>
                <a:latin typeface="Quattrocento Sans"/>
                <a:ea typeface="Quattrocento Sans"/>
                <a:cs typeface="Quattrocento Sans"/>
                <a:sym typeface="Quattrocento Sans"/>
              </a:endParaRPr>
            </a:p>
          </p:txBody>
        </p:sp>
        <p:grpSp>
          <p:nvGrpSpPr>
            <p:cNvPr id="4678" name="Google Shape;4678;p171"/>
            <p:cNvGrpSpPr/>
            <p:nvPr/>
          </p:nvGrpSpPr>
          <p:grpSpPr>
            <a:xfrm>
              <a:off x="10899883" y="4394646"/>
              <a:ext cx="460699" cy="348263"/>
              <a:chOff x="7669747" y="4810232"/>
              <a:chExt cx="520064" cy="393139"/>
            </a:xfrm>
          </p:grpSpPr>
          <p:grpSp>
            <p:nvGrpSpPr>
              <p:cNvPr id="4679" name="Google Shape;4679;p171"/>
              <p:cNvGrpSpPr/>
              <p:nvPr/>
            </p:nvGrpSpPr>
            <p:grpSpPr>
              <a:xfrm>
                <a:off x="7669747" y="4810232"/>
                <a:ext cx="520064" cy="393139"/>
                <a:chOff x="3728" y="2083"/>
                <a:chExt cx="245" cy="174"/>
              </a:xfrm>
            </p:grpSpPr>
            <p:sp>
              <p:nvSpPr>
                <p:cNvPr id="4680" name="Google Shape;4680;p171"/>
                <p:cNvSpPr/>
                <p:nvPr/>
              </p:nvSpPr>
              <p:spPr>
                <a:xfrm>
                  <a:off x="3728" y="2083"/>
                  <a:ext cx="245" cy="138"/>
                </a:xfrm>
                <a:prstGeom prst="rect">
                  <a:avLst/>
                </a:prstGeom>
                <a:noFill/>
                <a:ln w="12700" cap="rnd"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505050"/>
                    </a:solidFill>
                    <a:effectLst/>
                    <a:uLnTx/>
                    <a:uFillTx/>
                    <a:latin typeface="Quattrocento Sans"/>
                    <a:ea typeface="Quattrocento Sans"/>
                    <a:cs typeface="Quattrocento Sans"/>
                    <a:sym typeface="Quattrocento Sans"/>
                  </a:endParaRPr>
                </a:p>
              </p:txBody>
            </p:sp>
            <p:cxnSp>
              <p:nvCxnSpPr>
                <p:cNvPr id="4681" name="Google Shape;4681;p171"/>
                <p:cNvCxnSpPr/>
                <p:nvPr/>
              </p:nvCxnSpPr>
              <p:spPr>
                <a:xfrm>
                  <a:off x="3850" y="2221"/>
                  <a:ext cx="0" cy="36"/>
                </a:xfrm>
                <a:prstGeom prst="straightConnector1">
                  <a:avLst/>
                </a:prstGeom>
                <a:noFill/>
                <a:ln w="12700" cap="rnd" cmpd="sng">
                  <a:solidFill>
                    <a:schemeClr val="dk2"/>
                  </a:solidFill>
                  <a:prstDash val="solid"/>
                  <a:miter lim="800000"/>
                  <a:headEnd type="none" w="med" len="med"/>
                  <a:tailEnd type="none" w="med" len="med"/>
                </a:ln>
              </p:spPr>
            </p:cxnSp>
            <p:cxnSp>
              <p:nvCxnSpPr>
                <p:cNvPr id="4682" name="Google Shape;4682;p171"/>
                <p:cNvCxnSpPr/>
                <p:nvPr/>
              </p:nvCxnSpPr>
              <p:spPr>
                <a:xfrm>
                  <a:off x="3808" y="2257"/>
                  <a:ext cx="86" cy="0"/>
                </a:xfrm>
                <a:prstGeom prst="straightConnector1">
                  <a:avLst/>
                </a:prstGeom>
                <a:noFill/>
                <a:ln w="12700" cap="rnd" cmpd="sng">
                  <a:solidFill>
                    <a:schemeClr val="dk2"/>
                  </a:solidFill>
                  <a:prstDash val="solid"/>
                  <a:miter lim="800000"/>
                  <a:headEnd type="none" w="med" len="med"/>
                  <a:tailEnd type="none" w="med" len="med"/>
                </a:ln>
              </p:spPr>
            </p:cxnSp>
          </p:grpSp>
          <p:grpSp>
            <p:nvGrpSpPr>
              <p:cNvPr id="4683" name="Google Shape;4683;p171"/>
              <p:cNvGrpSpPr/>
              <p:nvPr/>
            </p:nvGrpSpPr>
            <p:grpSpPr>
              <a:xfrm>
                <a:off x="7857378" y="4871216"/>
                <a:ext cx="164327" cy="180784"/>
                <a:chOff x="5834040" y="2879832"/>
                <a:chExt cx="279258" cy="307228"/>
              </a:xfrm>
            </p:grpSpPr>
            <p:sp>
              <p:nvSpPr>
                <p:cNvPr id="4684" name="Google Shape;4684;p171"/>
                <p:cNvSpPr/>
                <p:nvPr/>
              </p:nvSpPr>
              <p:spPr>
                <a:xfrm>
                  <a:off x="5834040" y="2879832"/>
                  <a:ext cx="279258" cy="307228"/>
                </a:xfrm>
                <a:custGeom>
                  <a:avLst/>
                  <a:gdLst/>
                  <a:ahLst/>
                  <a:cxnLst/>
                  <a:rect l="l" t="t" r="r" b="b"/>
                  <a:pathLst>
                    <a:path w="279256" h="307228" extrusionOk="0">
                      <a:moveTo>
                        <a:pt x="139628" y="0"/>
                      </a:moveTo>
                      <a:lnTo>
                        <a:pt x="279256" y="76617"/>
                      </a:lnTo>
                      <a:lnTo>
                        <a:pt x="279256" y="230611"/>
                      </a:lnTo>
                      <a:lnTo>
                        <a:pt x="139628" y="307228"/>
                      </a:lnTo>
                      <a:lnTo>
                        <a:pt x="0" y="230611"/>
                      </a:lnTo>
                      <a:lnTo>
                        <a:pt x="0" y="76617"/>
                      </a:lnTo>
                      <a:lnTo>
                        <a:pt x="139628" y="0"/>
                      </a:lnTo>
                      <a:close/>
                    </a:path>
                  </a:pathLst>
                </a:custGeom>
                <a:no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cxnSp>
              <p:nvCxnSpPr>
                <p:cNvPr id="4685" name="Google Shape;4685;p171"/>
                <p:cNvCxnSpPr/>
                <p:nvPr/>
              </p:nvCxnSpPr>
              <p:spPr>
                <a:xfrm>
                  <a:off x="5834046" y="2956449"/>
                  <a:ext cx="139620" cy="76997"/>
                </a:xfrm>
                <a:prstGeom prst="straightConnector1">
                  <a:avLst/>
                </a:prstGeom>
                <a:noFill/>
                <a:ln w="12700" cap="flat" cmpd="sng">
                  <a:solidFill>
                    <a:schemeClr val="dk2"/>
                  </a:solidFill>
                  <a:prstDash val="solid"/>
                  <a:round/>
                  <a:headEnd type="none" w="sm" len="sm"/>
                  <a:tailEnd type="none" w="sm" len="sm"/>
                </a:ln>
              </p:spPr>
            </p:cxnSp>
            <p:cxnSp>
              <p:nvCxnSpPr>
                <p:cNvPr id="4686" name="Google Shape;4686;p171"/>
                <p:cNvCxnSpPr/>
                <p:nvPr/>
              </p:nvCxnSpPr>
              <p:spPr>
                <a:xfrm rot="10800000" flipH="1">
                  <a:off x="5973659" y="2956449"/>
                  <a:ext cx="139630" cy="76997"/>
                </a:xfrm>
                <a:prstGeom prst="straightConnector1">
                  <a:avLst/>
                </a:prstGeom>
                <a:noFill/>
                <a:ln w="12700" cap="flat" cmpd="sng">
                  <a:solidFill>
                    <a:schemeClr val="dk2"/>
                  </a:solidFill>
                  <a:prstDash val="solid"/>
                  <a:round/>
                  <a:headEnd type="none" w="sm" len="sm"/>
                  <a:tailEnd type="none" w="sm" len="sm"/>
                </a:ln>
              </p:spPr>
            </p:cxnSp>
            <p:cxnSp>
              <p:nvCxnSpPr>
                <p:cNvPr id="4687" name="Google Shape;4687;p171"/>
                <p:cNvCxnSpPr/>
                <p:nvPr/>
              </p:nvCxnSpPr>
              <p:spPr>
                <a:xfrm rot="10800000">
                  <a:off x="5973664" y="3033446"/>
                  <a:ext cx="0" cy="153614"/>
                </a:xfrm>
                <a:prstGeom prst="straightConnector1">
                  <a:avLst/>
                </a:prstGeom>
                <a:noFill/>
                <a:ln w="12700" cap="flat" cmpd="sng">
                  <a:solidFill>
                    <a:schemeClr val="dk2"/>
                  </a:solidFill>
                  <a:prstDash val="solid"/>
                  <a:round/>
                  <a:headEnd type="none" w="sm" len="sm"/>
                  <a:tailEnd type="none" w="sm" len="sm"/>
                </a:ln>
              </p:spPr>
            </p:cxnSp>
          </p:grpSp>
        </p:grpSp>
        <p:grpSp>
          <p:nvGrpSpPr>
            <p:cNvPr id="4688" name="Google Shape;4688;p171"/>
            <p:cNvGrpSpPr/>
            <p:nvPr/>
          </p:nvGrpSpPr>
          <p:grpSpPr>
            <a:xfrm>
              <a:off x="9128166" y="4397599"/>
              <a:ext cx="305316" cy="342357"/>
              <a:chOff x="8882196" y="3721867"/>
              <a:chExt cx="272672" cy="305752"/>
            </a:xfrm>
          </p:grpSpPr>
          <p:sp>
            <p:nvSpPr>
              <p:cNvPr id="4689" name="Google Shape;4689;p171"/>
              <p:cNvSpPr/>
              <p:nvPr/>
            </p:nvSpPr>
            <p:spPr>
              <a:xfrm>
                <a:off x="8901348" y="3950022"/>
                <a:ext cx="222881" cy="77597"/>
              </a:xfrm>
              <a:prstGeom prst="rect">
                <a:avLst/>
              </a:prstGeom>
              <a:solidFill>
                <a:schemeClr val="lt2"/>
              </a:solid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690" name="Google Shape;4690;p171"/>
              <p:cNvSpPr/>
              <p:nvPr/>
            </p:nvSpPr>
            <p:spPr>
              <a:xfrm>
                <a:off x="8882196" y="3721867"/>
                <a:ext cx="162852" cy="305752"/>
              </a:xfrm>
              <a:custGeom>
                <a:avLst/>
                <a:gdLst/>
                <a:ahLst/>
                <a:cxnLst/>
                <a:rect l="l" t="t" r="r" b="b"/>
                <a:pathLst>
                  <a:path w="2847109" h="4810991" extrusionOk="0">
                    <a:moveTo>
                      <a:pt x="1641764" y="0"/>
                    </a:moveTo>
                    <a:lnTo>
                      <a:pt x="2847109" y="0"/>
                    </a:lnTo>
                    <a:lnTo>
                      <a:pt x="2847109" y="1797627"/>
                    </a:lnTo>
                    <a:lnTo>
                      <a:pt x="290946" y="4810991"/>
                    </a:lnTo>
                    <a:lnTo>
                      <a:pt x="0" y="3647209"/>
                    </a:lnTo>
                    <a:lnTo>
                      <a:pt x="1662546" y="1787236"/>
                    </a:lnTo>
                    <a:lnTo>
                      <a:pt x="1641764" y="0"/>
                    </a:lnTo>
                    <a:close/>
                  </a:path>
                </a:pathLst>
              </a:custGeom>
              <a:solidFill>
                <a:schemeClr val="lt2"/>
              </a:solid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691" name="Google Shape;4691;p171"/>
              <p:cNvSpPr/>
              <p:nvPr/>
            </p:nvSpPr>
            <p:spPr>
              <a:xfrm>
                <a:off x="9035403" y="3857904"/>
                <a:ext cx="119465" cy="169715"/>
              </a:xfrm>
              <a:custGeom>
                <a:avLst/>
                <a:gdLst/>
                <a:ahLst/>
                <a:cxnLst/>
                <a:rect l="l" t="t" r="r" b="b"/>
                <a:pathLst>
                  <a:path w="2088573" h="2670464" extrusionOk="0">
                    <a:moveTo>
                      <a:pt x="0" y="883227"/>
                    </a:moveTo>
                    <a:lnTo>
                      <a:pt x="737755" y="0"/>
                    </a:lnTo>
                    <a:lnTo>
                      <a:pt x="2088573" y="1517073"/>
                    </a:lnTo>
                    <a:lnTo>
                      <a:pt x="1797627" y="2670464"/>
                    </a:lnTo>
                    <a:lnTo>
                      <a:pt x="0" y="883227"/>
                    </a:lnTo>
                    <a:close/>
                  </a:path>
                </a:pathLst>
              </a:custGeom>
              <a:solidFill>
                <a:schemeClr val="lt2"/>
              </a:solid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grpSp>
          <p:nvGrpSpPr>
            <p:cNvPr id="4692" name="Google Shape;4692;p171"/>
            <p:cNvGrpSpPr/>
            <p:nvPr/>
          </p:nvGrpSpPr>
          <p:grpSpPr>
            <a:xfrm>
              <a:off x="7416979" y="4409674"/>
              <a:ext cx="312189" cy="318206"/>
              <a:chOff x="7158422" y="1607015"/>
              <a:chExt cx="2726357" cy="2778898"/>
            </a:xfrm>
          </p:grpSpPr>
          <p:sp>
            <p:nvSpPr>
              <p:cNvPr id="4693" name="Google Shape;4693;p171"/>
              <p:cNvSpPr/>
              <p:nvPr/>
            </p:nvSpPr>
            <p:spPr>
              <a:xfrm>
                <a:off x="7158422" y="2971802"/>
                <a:ext cx="2726357" cy="1414111"/>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2"/>
              </a:solidFill>
              <a:ln w="12700" cap="flat" cmpd="sng">
                <a:solidFill>
                  <a:schemeClr val="dk2"/>
                </a:solidFill>
                <a:prstDash val="solid"/>
                <a:bevel/>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4694" name="Google Shape;4694;p171"/>
              <p:cNvSpPr/>
              <p:nvPr/>
            </p:nvSpPr>
            <p:spPr>
              <a:xfrm>
                <a:off x="7158422" y="2521415"/>
                <a:ext cx="2726357" cy="1414112"/>
              </a:xfrm>
              <a:prstGeom prst="diamond">
                <a:avLst/>
              </a:prstGeom>
              <a:solidFill>
                <a:schemeClr val="lt2"/>
              </a:solidFill>
              <a:ln w="12700" cap="flat" cmpd="sng">
                <a:solidFill>
                  <a:schemeClr val="dk2"/>
                </a:solidFill>
                <a:prstDash val="solid"/>
                <a:bevel/>
                <a:headEnd type="none" w="sm" len="sm"/>
                <a:tailEnd type="none" w="sm" len="sm"/>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695" name="Google Shape;4695;p171"/>
              <p:cNvSpPr/>
              <p:nvPr/>
            </p:nvSpPr>
            <p:spPr>
              <a:xfrm>
                <a:off x="7158422" y="2057402"/>
                <a:ext cx="2726357" cy="1414113"/>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2"/>
              </a:solidFill>
              <a:ln w="12700" cap="flat" cmpd="sng">
                <a:solidFill>
                  <a:schemeClr val="dk2"/>
                </a:solidFill>
                <a:prstDash val="solid"/>
                <a:bevel/>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4696" name="Google Shape;4696;p171"/>
              <p:cNvSpPr/>
              <p:nvPr/>
            </p:nvSpPr>
            <p:spPr>
              <a:xfrm>
                <a:off x="7158422" y="1607015"/>
                <a:ext cx="2726357" cy="1414112"/>
              </a:xfrm>
              <a:prstGeom prst="diamond">
                <a:avLst/>
              </a:prstGeom>
              <a:solidFill>
                <a:schemeClr val="lt2"/>
              </a:solidFill>
              <a:ln w="12700" cap="flat" cmpd="sng">
                <a:solidFill>
                  <a:schemeClr val="dk2"/>
                </a:solidFill>
                <a:prstDash val="solid"/>
                <a:bevel/>
                <a:headEnd type="none" w="sm" len="sm"/>
                <a:tailEnd type="none" w="sm" len="sm"/>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sp>
          <p:nvSpPr>
            <p:cNvPr id="4697" name="Google Shape;4697;p171"/>
            <p:cNvSpPr/>
            <p:nvPr/>
          </p:nvSpPr>
          <p:spPr>
            <a:xfrm>
              <a:off x="7427028" y="5442122"/>
              <a:ext cx="292091" cy="298125"/>
            </a:xfrm>
            <a:custGeom>
              <a:avLst/>
              <a:gdLst/>
              <a:ahLst/>
              <a:cxnLst/>
              <a:rect l="l" t="t" r="r" b="b"/>
              <a:pathLst>
                <a:path w="334" h="341" extrusionOk="0">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729" b="0" i="0" u="none" strike="noStrike" kern="0" cap="none" spc="0" normalizeH="0" baseline="0" noProof="0">
                <a:ln>
                  <a:noFill/>
                </a:ln>
                <a:solidFill>
                  <a:srgbClr val="0078D4"/>
                </a:solidFill>
                <a:effectLst/>
                <a:uLnTx/>
                <a:uFillTx/>
                <a:latin typeface="Quattrocento Sans"/>
                <a:ea typeface="Quattrocento Sans"/>
                <a:cs typeface="Quattrocento Sans"/>
                <a:sym typeface="Quattrocento Sans"/>
              </a:endParaRPr>
            </a:p>
          </p:txBody>
        </p:sp>
        <p:sp>
          <p:nvSpPr>
            <p:cNvPr id="4698" name="Google Shape;4698;p171"/>
            <p:cNvSpPr txBox="1"/>
            <p:nvPr/>
          </p:nvSpPr>
          <p:spPr>
            <a:xfrm>
              <a:off x="7034085" y="5894601"/>
              <a:ext cx="1077976" cy="323165"/>
            </a:xfrm>
            <a:prstGeom prst="rect">
              <a:avLst/>
            </a:prstGeom>
            <a:noFill/>
            <a:ln>
              <a:noFill/>
            </a:ln>
          </p:spPr>
          <p:txBody>
            <a:bodyPr spcFirstLastPara="1" wrap="square" lIns="0" tIns="0" rIns="0" bIns="182850" anchor="b" anchorCtr="0">
              <a:noAutofit/>
            </a:bodyPr>
            <a:lstStyle/>
            <a:p>
              <a:pPr marL="0" marR="0" lvl="0" indent="0" algn="ctr" defTabSz="914400" rtl="0" eaLnBrk="1" fontAlgn="auto" latinLnBrk="0" hangingPunct="1">
                <a:lnSpc>
                  <a:spcPct val="90000"/>
                </a:lnSpc>
                <a:spcBef>
                  <a:spcPts val="0"/>
                </a:spcBef>
                <a:spcAft>
                  <a:spcPts val="0"/>
                </a:spcAft>
                <a:buClr>
                  <a:srgbClr val="000000"/>
                </a:buClr>
                <a:buSzPts val="1000"/>
                <a:buFont typeface="Quattrocento Sans"/>
                <a:buNone/>
                <a:tabLst/>
                <a:defRPr/>
              </a:pPr>
              <a:r>
                <a:rPr kumimoji="0" lang="en-US" sz="10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CPU</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nvGrpSpPr>
            <p:cNvPr id="4699" name="Google Shape;4699;p171"/>
            <p:cNvGrpSpPr/>
            <p:nvPr/>
          </p:nvGrpSpPr>
          <p:grpSpPr>
            <a:xfrm>
              <a:off x="9133636" y="5492532"/>
              <a:ext cx="309263" cy="197305"/>
              <a:chOff x="5842028" y="2023300"/>
              <a:chExt cx="518306" cy="330673"/>
            </a:xfrm>
          </p:grpSpPr>
          <p:sp>
            <p:nvSpPr>
              <p:cNvPr id="4700" name="Google Shape;4700;p171"/>
              <p:cNvSpPr/>
              <p:nvPr/>
            </p:nvSpPr>
            <p:spPr>
              <a:xfrm>
                <a:off x="5842028" y="2023300"/>
                <a:ext cx="518306" cy="284908"/>
              </a:xfrm>
              <a:prstGeom prst="round1Rect">
                <a:avLst>
                  <a:gd name="adj" fmla="val 19322"/>
                </a:avLst>
              </a:pr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729" b="0" i="0" u="none" strike="noStrike" kern="0" cap="none" spc="0" normalizeH="0" baseline="0" noProof="0">
                  <a:ln>
                    <a:noFill/>
                  </a:ln>
                  <a:solidFill>
                    <a:srgbClr val="0078D4"/>
                  </a:solidFill>
                  <a:effectLst/>
                  <a:uLnTx/>
                  <a:uFillTx/>
                  <a:latin typeface="Quattrocento Sans"/>
                  <a:ea typeface="Quattrocento Sans"/>
                  <a:cs typeface="Quattrocento Sans"/>
                  <a:sym typeface="Quattrocento Sans"/>
                </a:endParaRPr>
              </a:p>
            </p:txBody>
          </p:sp>
          <p:grpSp>
            <p:nvGrpSpPr>
              <p:cNvPr id="4701" name="Google Shape;4701;p171"/>
              <p:cNvGrpSpPr/>
              <p:nvPr/>
            </p:nvGrpSpPr>
            <p:grpSpPr>
              <a:xfrm>
                <a:off x="5886781" y="2308208"/>
                <a:ext cx="423110" cy="45765"/>
                <a:chOff x="2805041" y="5363936"/>
                <a:chExt cx="937405" cy="125178"/>
              </a:xfrm>
            </p:grpSpPr>
            <p:grpSp>
              <p:nvGrpSpPr>
                <p:cNvPr id="4702" name="Google Shape;4702;p171"/>
                <p:cNvGrpSpPr/>
                <p:nvPr/>
              </p:nvGrpSpPr>
              <p:grpSpPr>
                <a:xfrm>
                  <a:off x="2805041" y="5363936"/>
                  <a:ext cx="304800" cy="125178"/>
                  <a:chOff x="685111" y="5810249"/>
                  <a:chExt cx="304800" cy="356348"/>
                </a:xfrm>
              </p:grpSpPr>
              <p:cxnSp>
                <p:nvCxnSpPr>
                  <p:cNvPr id="4703" name="Google Shape;4703;p171"/>
                  <p:cNvCxnSpPr/>
                  <p:nvPr/>
                </p:nvCxnSpPr>
                <p:spPr>
                  <a:xfrm>
                    <a:off x="685111" y="5810249"/>
                    <a:ext cx="0" cy="356348"/>
                  </a:xfrm>
                  <a:prstGeom prst="straightConnector1">
                    <a:avLst/>
                  </a:prstGeom>
                  <a:noFill/>
                  <a:ln w="12700" cap="sq" cmpd="sng">
                    <a:solidFill>
                      <a:schemeClr val="dk2"/>
                    </a:solidFill>
                    <a:prstDash val="solid"/>
                    <a:miter lim="800000"/>
                    <a:headEnd type="none" w="med" len="med"/>
                    <a:tailEnd type="none" w="med" len="med"/>
                  </a:ln>
                </p:spPr>
              </p:cxnSp>
              <p:cxnSp>
                <p:nvCxnSpPr>
                  <p:cNvPr id="4704" name="Google Shape;4704;p171"/>
                  <p:cNvCxnSpPr/>
                  <p:nvPr/>
                </p:nvCxnSpPr>
                <p:spPr>
                  <a:xfrm>
                    <a:off x="837511" y="5810249"/>
                    <a:ext cx="0" cy="356348"/>
                  </a:xfrm>
                  <a:prstGeom prst="straightConnector1">
                    <a:avLst/>
                  </a:prstGeom>
                  <a:noFill/>
                  <a:ln w="12700" cap="sq" cmpd="sng">
                    <a:solidFill>
                      <a:schemeClr val="dk2"/>
                    </a:solidFill>
                    <a:prstDash val="solid"/>
                    <a:miter lim="800000"/>
                    <a:headEnd type="none" w="med" len="med"/>
                    <a:tailEnd type="none" w="med" len="med"/>
                  </a:ln>
                </p:spPr>
              </p:cxnSp>
              <p:cxnSp>
                <p:nvCxnSpPr>
                  <p:cNvPr id="4705" name="Google Shape;4705;p171"/>
                  <p:cNvCxnSpPr/>
                  <p:nvPr/>
                </p:nvCxnSpPr>
                <p:spPr>
                  <a:xfrm>
                    <a:off x="989911" y="5810249"/>
                    <a:ext cx="0" cy="356348"/>
                  </a:xfrm>
                  <a:prstGeom prst="straightConnector1">
                    <a:avLst/>
                  </a:prstGeom>
                  <a:noFill/>
                  <a:ln w="12700" cap="sq" cmpd="sng">
                    <a:solidFill>
                      <a:schemeClr val="dk2"/>
                    </a:solidFill>
                    <a:prstDash val="solid"/>
                    <a:miter lim="800000"/>
                    <a:headEnd type="none" w="med" len="med"/>
                    <a:tailEnd type="none" w="med" len="med"/>
                  </a:ln>
                </p:spPr>
              </p:cxnSp>
            </p:grpSp>
            <p:grpSp>
              <p:nvGrpSpPr>
                <p:cNvPr id="4706" name="Google Shape;4706;p171"/>
                <p:cNvGrpSpPr/>
                <p:nvPr/>
              </p:nvGrpSpPr>
              <p:grpSpPr>
                <a:xfrm>
                  <a:off x="3437646" y="5363936"/>
                  <a:ext cx="304800" cy="125178"/>
                  <a:chOff x="685111" y="5810249"/>
                  <a:chExt cx="304800" cy="356348"/>
                </a:xfrm>
              </p:grpSpPr>
              <p:cxnSp>
                <p:nvCxnSpPr>
                  <p:cNvPr id="4707" name="Google Shape;4707;p171"/>
                  <p:cNvCxnSpPr/>
                  <p:nvPr/>
                </p:nvCxnSpPr>
                <p:spPr>
                  <a:xfrm>
                    <a:off x="685111" y="5810249"/>
                    <a:ext cx="0" cy="356348"/>
                  </a:xfrm>
                  <a:prstGeom prst="straightConnector1">
                    <a:avLst/>
                  </a:prstGeom>
                  <a:noFill/>
                  <a:ln w="12700" cap="sq" cmpd="sng">
                    <a:solidFill>
                      <a:schemeClr val="dk2"/>
                    </a:solidFill>
                    <a:prstDash val="solid"/>
                    <a:miter lim="800000"/>
                    <a:headEnd type="none" w="med" len="med"/>
                    <a:tailEnd type="none" w="med" len="med"/>
                  </a:ln>
                </p:spPr>
              </p:cxnSp>
              <p:cxnSp>
                <p:nvCxnSpPr>
                  <p:cNvPr id="4708" name="Google Shape;4708;p171"/>
                  <p:cNvCxnSpPr/>
                  <p:nvPr/>
                </p:nvCxnSpPr>
                <p:spPr>
                  <a:xfrm>
                    <a:off x="837511" y="5810249"/>
                    <a:ext cx="0" cy="356348"/>
                  </a:xfrm>
                  <a:prstGeom prst="straightConnector1">
                    <a:avLst/>
                  </a:prstGeom>
                  <a:noFill/>
                  <a:ln w="12700" cap="sq" cmpd="sng">
                    <a:solidFill>
                      <a:schemeClr val="dk2"/>
                    </a:solidFill>
                    <a:prstDash val="solid"/>
                    <a:miter lim="800000"/>
                    <a:headEnd type="none" w="med" len="med"/>
                    <a:tailEnd type="none" w="med" len="med"/>
                  </a:ln>
                </p:spPr>
              </p:cxnSp>
              <p:cxnSp>
                <p:nvCxnSpPr>
                  <p:cNvPr id="4709" name="Google Shape;4709;p171"/>
                  <p:cNvCxnSpPr/>
                  <p:nvPr/>
                </p:nvCxnSpPr>
                <p:spPr>
                  <a:xfrm>
                    <a:off x="989911" y="5810249"/>
                    <a:ext cx="0" cy="356348"/>
                  </a:xfrm>
                  <a:prstGeom prst="straightConnector1">
                    <a:avLst/>
                  </a:prstGeom>
                  <a:noFill/>
                  <a:ln w="12700" cap="sq" cmpd="sng">
                    <a:solidFill>
                      <a:schemeClr val="dk2"/>
                    </a:solidFill>
                    <a:prstDash val="solid"/>
                    <a:miter lim="800000"/>
                    <a:headEnd type="none" w="med" len="med"/>
                    <a:tailEnd type="none" w="med" len="med"/>
                  </a:ln>
                </p:spPr>
              </p:cxnSp>
            </p:grpSp>
          </p:grpSp>
          <p:sp>
            <p:nvSpPr>
              <p:cNvPr id="4710" name="Google Shape;4710;p171"/>
              <p:cNvSpPr/>
              <p:nvPr/>
            </p:nvSpPr>
            <p:spPr>
              <a:xfrm>
                <a:off x="6135172" y="2083744"/>
                <a:ext cx="158117" cy="164020"/>
              </a:xfrm>
              <a:prstGeom prst="ellipse">
                <a:avLst/>
              </a:pr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729" b="0" i="0" u="none" strike="noStrike" kern="0" cap="none" spc="0" normalizeH="0" baseline="0" noProof="0">
                  <a:ln>
                    <a:noFill/>
                  </a:ln>
                  <a:solidFill>
                    <a:srgbClr val="0078D4"/>
                  </a:solidFill>
                  <a:effectLst/>
                  <a:uLnTx/>
                  <a:uFillTx/>
                  <a:latin typeface="Quattrocento Sans"/>
                  <a:ea typeface="Quattrocento Sans"/>
                  <a:cs typeface="Quattrocento Sans"/>
                  <a:sym typeface="Quattrocento Sans"/>
                </a:endParaRPr>
              </a:p>
            </p:txBody>
          </p:sp>
          <p:sp>
            <p:nvSpPr>
              <p:cNvPr id="4711" name="Google Shape;4711;p171"/>
              <p:cNvSpPr/>
              <p:nvPr/>
            </p:nvSpPr>
            <p:spPr>
              <a:xfrm>
                <a:off x="5911951" y="2129519"/>
                <a:ext cx="156176" cy="80034"/>
              </a:xfrm>
              <a:prstGeom prst="rect">
                <a:avLst/>
              </a:pr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729" b="0" i="0" u="none" strike="noStrike" kern="0" cap="none" spc="0" normalizeH="0" baseline="0" noProof="0">
                  <a:ln>
                    <a:noFill/>
                  </a:ln>
                  <a:solidFill>
                    <a:srgbClr val="0078D4"/>
                  </a:solidFill>
                  <a:effectLst/>
                  <a:uLnTx/>
                  <a:uFillTx/>
                  <a:latin typeface="Quattrocento Sans"/>
                  <a:ea typeface="Quattrocento Sans"/>
                  <a:cs typeface="Quattrocento Sans"/>
                  <a:sym typeface="Quattrocento Sans"/>
                </a:endParaRPr>
              </a:p>
            </p:txBody>
          </p:sp>
        </p:grpSp>
        <p:sp>
          <p:nvSpPr>
            <p:cNvPr id="4712" name="Google Shape;4712;p171"/>
            <p:cNvSpPr txBox="1"/>
            <p:nvPr/>
          </p:nvSpPr>
          <p:spPr>
            <a:xfrm>
              <a:off x="8396822" y="5894601"/>
              <a:ext cx="1782890" cy="323165"/>
            </a:xfrm>
            <a:prstGeom prst="rect">
              <a:avLst/>
            </a:prstGeom>
            <a:noFill/>
            <a:ln>
              <a:noFill/>
            </a:ln>
          </p:spPr>
          <p:txBody>
            <a:bodyPr spcFirstLastPara="1" wrap="square" lIns="0" tIns="0" rIns="0" bIns="182850" anchor="b" anchorCtr="0">
              <a:noAutofit/>
            </a:bodyPr>
            <a:lstStyle/>
            <a:p>
              <a:pPr marL="0" marR="0" lvl="0" indent="0" algn="ctr" defTabSz="914400" rtl="0" eaLnBrk="1" fontAlgn="auto" latinLnBrk="0" hangingPunct="1">
                <a:lnSpc>
                  <a:spcPct val="90000"/>
                </a:lnSpc>
                <a:spcBef>
                  <a:spcPts val="0"/>
                </a:spcBef>
                <a:spcAft>
                  <a:spcPts val="0"/>
                </a:spcAft>
                <a:buClr>
                  <a:srgbClr val="000000"/>
                </a:buClr>
                <a:buSzPts val="1000"/>
                <a:buFont typeface="Quattrocento Sans"/>
                <a:buNone/>
                <a:tabLst/>
                <a:defRPr/>
              </a:pPr>
              <a:r>
                <a:rPr kumimoji="0" lang="en-US" sz="10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GPU</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nvGrpSpPr>
            <p:cNvPr id="4713" name="Google Shape;4713;p171"/>
            <p:cNvGrpSpPr/>
            <p:nvPr/>
          </p:nvGrpSpPr>
          <p:grpSpPr>
            <a:xfrm>
              <a:off x="10981129" y="5442109"/>
              <a:ext cx="298124" cy="298124"/>
              <a:chOff x="10035278" y="3218678"/>
              <a:chExt cx="247374" cy="247374"/>
            </a:xfrm>
          </p:grpSpPr>
          <p:grpSp>
            <p:nvGrpSpPr>
              <p:cNvPr id="4714" name="Google Shape;4714;p171"/>
              <p:cNvGrpSpPr/>
              <p:nvPr/>
            </p:nvGrpSpPr>
            <p:grpSpPr>
              <a:xfrm>
                <a:off x="10035278" y="3218678"/>
                <a:ext cx="247374" cy="247374"/>
                <a:chOff x="3485441" y="4505566"/>
                <a:chExt cx="712494" cy="712494"/>
              </a:xfrm>
            </p:grpSpPr>
            <p:sp>
              <p:nvSpPr>
                <p:cNvPr id="4715" name="Google Shape;4715;p171"/>
                <p:cNvSpPr/>
                <p:nvPr/>
              </p:nvSpPr>
              <p:spPr>
                <a:xfrm>
                  <a:off x="3565593" y="4585718"/>
                  <a:ext cx="552190" cy="552190"/>
                </a:xfrm>
                <a:prstGeom prst="rect">
                  <a:avLst/>
                </a:prstGeom>
                <a:no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0078D4"/>
                    </a:solidFill>
                    <a:effectLst/>
                    <a:uLnTx/>
                    <a:uFillTx/>
                    <a:latin typeface="Quattrocento Sans"/>
                    <a:ea typeface="Quattrocento Sans"/>
                    <a:cs typeface="Quattrocento Sans"/>
                    <a:sym typeface="Quattrocento Sans"/>
                  </a:endParaRPr>
                </a:p>
              </p:txBody>
            </p:sp>
            <p:grpSp>
              <p:nvGrpSpPr>
                <p:cNvPr id="4716" name="Google Shape;4716;p171"/>
                <p:cNvGrpSpPr/>
                <p:nvPr/>
              </p:nvGrpSpPr>
              <p:grpSpPr>
                <a:xfrm>
                  <a:off x="3485441" y="4677750"/>
                  <a:ext cx="712494" cy="368126"/>
                  <a:chOff x="3485441" y="4677750"/>
                  <a:chExt cx="712494" cy="368126"/>
                </a:xfrm>
              </p:grpSpPr>
              <p:grpSp>
                <p:nvGrpSpPr>
                  <p:cNvPr id="4717" name="Google Shape;4717;p171"/>
                  <p:cNvGrpSpPr/>
                  <p:nvPr/>
                </p:nvGrpSpPr>
                <p:grpSpPr>
                  <a:xfrm>
                    <a:off x="4117783" y="4677750"/>
                    <a:ext cx="80152" cy="368126"/>
                    <a:chOff x="4117783" y="4677750"/>
                    <a:chExt cx="129006" cy="368126"/>
                  </a:xfrm>
                </p:grpSpPr>
                <p:cxnSp>
                  <p:nvCxnSpPr>
                    <p:cNvPr id="4718" name="Google Shape;4718;p171"/>
                    <p:cNvCxnSpPr/>
                    <p:nvPr/>
                  </p:nvCxnSpPr>
                  <p:spPr>
                    <a:xfrm>
                      <a:off x="4117783" y="4677750"/>
                      <a:ext cx="129006" cy="0"/>
                    </a:xfrm>
                    <a:prstGeom prst="straightConnector1">
                      <a:avLst/>
                    </a:prstGeom>
                    <a:noFill/>
                    <a:ln w="12700" cap="flat" cmpd="sng">
                      <a:solidFill>
                        <a:schemeClr val="dk2"/>
                      </a:solidFill>
                      <a:prstDash val="solid"/>
                      <a:round/>
                      <a:headEnd type="none" w="sm" len="sm"/>
                      <a:tailEnd type="none" w="sm" len="sm"/>
                    </a:ln>
                  </p:spPr>
                </p:cxnSp>
                <p:cxnSp>
                  <p:nvCxnSpPr>
                    <p:cNvPr id="4719" name="Google Shape;4719;p171"/>
                    <p:cNvCxnSpPr/>
                    <p:nvPr/>
                  </p:nvCxnSpPr>
                  <p:spPr>
                    <a:xfrm>
                      <a:off x="4117783" y="4769781"/>
                      <a:ext cx="129006" cy="0"/>
                    </a:xfrm>
                    <a:prstGeom prst="straightConnector1">
                      <a:avLst/>
                    </a:prstGeom>
                    <a:noFill/>
                    <a:ln w="12700" cap="flat" cmpd="sng">
                      <a:solidFill>
                        <a:schemeClr val="dk2"/>
                      </a:solidFill>
                      <a:prstDash val="solid"/>
                      <a:round/>
                      <a:headEnd type="none" w="sm" len="sm"/>
                      <a:tailEnd type="none" w="sm" len="sm"/>
                    </a:ln>
                  </p:spPr>
                </p:cxnSp>
                <p:cxnSp>
                  <p:nvCxnSpPr>
                    <p:cNvPr id="4720" name="Google Shape;4720;p171"/>
                    <p:cNvCxnSpPr/>
                    <p:nvPr/>
                  </p:nvCxnSpPr>
                  <p:spPr>
                    <a:xfrm>
                      <a:off x="4117783" y="4953845"/>
                      <a:ext cx="129006" cy="0"/>
                    </a:xfrm>
                    <a:prstGeom prst="straightConnector1">
                      <a:avLst/>
                    </a:prstGeom>
                    <a:noFill/>
                    <a:ln w="12700" cap="flat" cmpd="sng">
                      <a:solidFill>
                        <a:schemeClr val="dk2"/>
                      </a:solidFill>
                      <a:prstDash val="solid"/>
                      <a:round/>
                      <a:headEnd type="none" w="sm" len="sm"/>
                      <a:tailEnd type="none" w="sm" len="sm"/>
                    </a:ln>
                  </p:spPr>
                </p:cxnSp>
                <p:cxnSp>
                  <p:nvCxnSpPr>
                    <p:cNvPr id="4721" name="Google Shape;4721;p171"/>
                    <p:cNvCxnSpPr/>
                    <p:nvPr/>
                  </p:nvCxnSpPr>
                  <p:spPr>
                    <a:xfrm>
                      <a:off x="4117783" y="5045876"/>
                      <a:ext cx="129006" cy="0"/>
                    </a:xfrm>
                    <a:prstGeom prst="straightConnector1">
                      <a:avLst/>
                    </a:prstGeom>
                    <a:noFill/>
                    <a:ln w="12700" cap="flat" cmpd="sng">
                      <a:solidFill>
                        <a:schemeClr val="dk2"/>
                      </a:solidFill>
                      <a:prstDash val="solid"/>
                      <a:round/>
                      <a:headEnd type="none" w="sm" len="sm"/>
                      <a:tailEnd type="none" w="sm" len="sm"/>
                    </a:ln>
                  </p:spPr>
                </p:cxnSp>
              </p:grpSp>
              <p:grpSp>
                <p:nvGrpSpPr>
                  <p:cNvPr id="4722" name="Google Shape;4722;p171"/>
                  <p:cNvGrpSpPr/>
                  <p:nvPr/>
                </p:nvGrpSpPr>
                <p:grpSpPr>
                  <a:xfrm>
                    <a:off x="3485441" y="4677750"/>
                    <a:ext cx="80152" cy="368126"/>
                    <a:chOff x="4117783" y="4677750"/>
                    <a:chExt cx="129006" cy="368126"/>
                  </a:xfrm>
                </p:grpSpPr>
                <p:cxnSp>
                  <p:nvCxnSpPr>
                    <p:cNvPr id="4723" name="Google Shape;4723;p171"/>
                    <p:cNvCxnSpPr/>
                    <p:nvPr/>
                  </p:nvCxnSpPr>
                  <p:spPr>
                    <a:xfrm>
                      <a:off x="4117783" y="4677750"/>
                      <a:ext cx="129006" cy="0"/>
                    </a:xfrm>
                    <a:prstGeom prst="straightConnector1">
                      <a:avLst/>
                    </a:prstGeom>
                    <a:noFill/>
                    <a:ln w="12700" cap="flat" cmpd="sng">
                      <a:solidFill>
                        <a:schemeClr val="dk2"/>
                      </a:solidFill>
                      <a:prstDash val="solid"/>
                      <a:round/>
                      <a:headEnd type="none" w="sm" len="sm"/>
                      <a:tailEnd type="none" w="sm" len="sm"/>
                    </a:ln>
                  </p:spPr>
                </p:cxnSp>
                <p:cxnSp>
                  <p:nvCxnSpPr>
                    <p:cNvPr id="4724" name="Google Shape;4724;p171"/>
                    <p:cNvCxnSpPr/>
                    <p:nvPr/>
                  </p:nvCxnSpPr>
                  <p:spPr>
                    <a:xfrm>
                      <a:off x="4117783" y="4769781"/>
                      <a:ext cx="129006" cy="0"/>
                    </a:xfrm>
                    <a:prstGeom prst="straightConnector1">
                      <a:avLst/>
                    </a:prstGeom>
                    <a:noFill/>
                    <a:ln w="12700" cap="flat" cmpd="sng">
                      <a:solidFill>
                        <a:schemeClr val="dk2"/>
                      </a:solidFill>
                      <a:prstDash val="solid"/>
                      <a:round/>
                      <a:headEnd type="none" w="sm" len="sm"/>
                      <a:tailEnd type="none" w="sm" len="sm"/>
                    </a:ln>
                  </p:spPr>
                </p:cxnSp>
                <p:cxnSp>
                  <p:nvCxnSpPr>
                    <p:cNvPr id="4725" name="Google Shape;4725;p171"/>
                    <p:cNvCxnSpPr/>
                    <p:nvPr/>
                  </p:nvCxnSpPr>
                  <p:spPr>
                    <a:xfrm>
                      <a:off x="4117783" y="4953845"/>
                      <a:ext cx="129006" cy="0"/>
                    </a:xfrm>
                    <a:prstGeom prst="straightConnector1">
                      <a:avLst/>
                    </a:prstGeom>
                    <a:noFill/>
                    <a:ln w="12700" cap="flat" cmpd="sng">
                      <a:solidFill>
                        <a:schemeClr val="dk2"/>
                      </a:solidFill>
                      <a:prstDash val="solid"/>
                      <a:round/>
                      <a:headEnd type="none" w="sm" len="sm"/>
                      <a:tailEnd type="none" w="sm" len="sm"/>
                    </a:ln>
                  </p:spPr>
                </p:cxnSp>
                <p:cxnSp>
                  <p:nvCxnSpPr>
                    <p:cNvPr id="4726" name="Google Shape;4726;p171"/>
                    <p:cNvCxnSpPr/>
                    <p:nvPr/>
                  </p:nvCxnSpPr>
                  <p:spPr>
                    <a:xfrm>
                      <a:off x="4117783" y="5045876"/>
                      <a:ext cx="129006" cy="0"/>
                    </a:xfrm>
                    <a:prstGeom prst="straightConnector1">
                      <a:avLst/>
                    </a:prstGeom>
                    <a:noFill/>
                    <a:ln w="12700" cap="flat" cmpd="sng">
                      <a:solidFill>
                        <a:schemeClr val="dk2"/>
                      </a:solidFill>
                      <a:prstDash val="solid"/>
                      <a:round/>
                      <a:headEnd type="none" w="sm" len="sm"/>
                      <a:tailEnd type="none" w="sm" len="sm"/>
                    </a:ln>
                  </p:spPr>
                </p:cxnSp>
              </p:grpSp>
            </p:grpSp>
            <p:grpSp>
              <p:nvGrpSpPr>
                <p:cNvPr id="4727" name="Google Shape;4727;p171"/>
                <p:cNvGrpSpPr/>
                <p:nvPr/>
              </p:nvGrpSpPr>
              <p:grpSpPr>
                <a:xfrm rot="5400000">
                  <a:off x="3480396" y="4677750"/>
                  <a:ext cx="712494" cy="368126"/>
                  <a:chOff x="3485441" y="4677750"/>
                  <a:chExt cx="712494" cy="368126"/>
                </a:xfrm>
              </p:grpSpPr>
              <p:grpSp>
                <p:nvGrpSpPr>
                  <p:cNvPr id="4728" name="Google Shape;4728;p171"/>
                  <p:cNvGrpSpPr/>
                  <p:nvPr/>
                </p:nvGrpSpPr>
                <p:grpSpPr>
                  <a:xfrm>
                    <a:off x="4117783" y="4677750"/>
                    <a:ext cx="80152" cy="368126"/>
                    <a:chOff x="4117783" y="4677750"/>
                    <a:chExt cx="129006" cy="368126"/>
                  </a:xfrm>
                </p:grpSpPr>
                <p:cxnSp>
                  <p:nvCxnSpPr>
                    <p:cNvPr id="4729" name="Google Shape;4729;p171"/>
                    <p:cNvCxnSpPr/>
                    <p:nvPr/>
                  </p:nvCxnSpPr>
                  <p:spPr>
                    <a:xfrm>
                      <a:off x="4117783" y="4677750"/>
                      <a:ext cx="129006" cy="0"/>
                    </a:xfrm>
                    <a:prstGeom prst="straightConnector1">
                      <a:avLst/>
                    </a:prstGeom>
                    <a:noFill/>
                    <a:ln w="12700" cap="flat" cmpd="sng">
                      <a:solidFill>
                        <a:schemeClr val="dk2"/>
                      </a:solidFill>
                      <a:prstDash val="solid"/>
                      <a:round/>
                      <a:headEnd type="none" w="sm" len="sm"/>
                      <a:tailEnd type="none" w="sm" len="sm"/>
                    </a:ln>
                  </p:spPr>
                </p:cxnSp>
                <p:cxnSp>
                  <p:nvCxnSpPr>
                    <p:cNvPr id="4730" name="Google Shape;4730;p171"/>
                    <p:cNvCxnSpPr/>
                    <p:nvPr/>
                  </p:nvCxnSpPr>
                  <p:spPr>
                    <a:xfrm>
                      <a:off x="4117783" y="4769781"/>
                      <a:ext cx="129006" cy="0"/>
                    </a:xfrm>
                    <a:prstGeom prst="straightConnector1">
                      <a:avLst/>
                    </a:prstGeom>
                    <a:noFill/>
                    <a:ln w="12700" cap="flat" cmpd="sng">
                      <a:solidFill>
                        <a:schemeClr val="dk2"/>
                      </a:solidFill>
                      <a:prstDash val="solid"/>
                      <a:round/>
                      <a:headEnd type="none" w="sm" len="sm"/>
                      <a:tailEnd type="none" w="sm" len="sm"/>
                    </a:ln>
                  </p:spPr>
                </p:cxnSp>
                <p:cxnSp>
                  <p:nvCxnSpPr>
                    <p:cNvPr id="4731" name="Google Shape;4731;p171"/>
                    <p:cNvCxnSpPr/>
                    <p:nvPr/>
                  </p:nvCxnSpPr>
                  <p:spPr>
                    <a:xfrm>
                      <a:off x="4117783" y="4953845"/>
                      <a:ext cx="129006" cy="0"/>
                    </a:xfrm>
                    <a:prstGeom prst="straightConnector1">
                      <a:avLst/>
                    </a:prstGeom>
                    <a:noFill/>
                    <a:ln w="12700" cap="flat" cmpd="sng">
                      <a:solidFill>
                        <a:schemeClr val="dk2"/>
                      </a:solidFill>
                      <a:prstDash val="solid"/>
                      <a:round/>
                      <a:headEnd type="none" w="sm" len="sm"/>
                      <a:tailEnd type="none" w="sm" len="sm"/>
                    </a:ln>
                  </p:spPr>
                </p:cxnSp>
                <p:cxnSp>
                  <p:nvCxnSpPr>
                    <p:cNvPr id="4732" name="Google Shape;4732;p171"/>
                    <p:cNvCxnSpPr/>
                    <p:nvPr/>
                  </p:nvCxnSpPr>
                  <p:spPr>
                    <a:xfrm>
                      <a:off x="4117783" y="5045876"/>
                      <a:ext cx="129006" cy="0"/>
                    </a:xfrm>
                    <a:prstGeom prst="straightConnector1">
                      <a:avLst/>
                    </a:prstGeom>
                    <a:noFill/>
                    <a:ln w="12700" cap="flat" cmpd="sng">
                      <a:solidFill>
                        <a:schemeClr val="dk2"/>
                      </a:solidFill>
                      <a:prstDash val="solid"/>
                      <a:round/>
                      <a:headEnd type="none" w="sm" len="sm"/>
                      <a:tailEnd type="none" w="sm" len="sm"/>
                    </a:ln>
                  </p:spPr>
                </p:cxnSp>
              </p:grpSp>
              <p:grpSp>
                <p:nvGrpSpPr>
                  <p:cNvPr id="4733" name="Google Shape;4733;p171"/>
                  <p:cNvGrpSpPr/>
                  <p:nvPr/>
                </p:nvGrpSpPr>
                <p:grpSpPr>
                  <a:xfrm>
                    <a:off x="3485441" y="4677750"/>
                    <a:ext cx="80152" cy="368126"/>
                    <a:chOff x="4117783" y="4677750"/>
                    <a:chExt cx="129006" cy="368126"/>
                  </a:xfrm>
                </p:grpSpPr>
                <p:cxnSp>
                  <p:nvCxnSpPr>
                    <p:cNvPr id="4734" name="Google Shape;4734;p171"/>
                    <p:cNvCxnSpPr/>
                    <p:nvPr/>
                  </p:nvCxnSpPr>
                  <p:spPr>
                    <a:xfrm>
                      <a:off x="4117783" y="4677750"/>
                      <a:ext cx="129006" cy="0"/>
                    </a:xfrm>
                    <a:prstGeom prst="straightConnector1">
                      <a:avLst/>
                    </a:prstGeom>
                    <a:noFill/>
                    <a:ln w="12700" cap="flat" cmpd="sng">
                      <a:solidFill>
                        <a:schemeClr val="dk2"/>
                      </a:solidFill>
                      <a:prstDash val="solid"/>
                      <a:round/>
                      <a:headEnd type="none" w="sm" len="sm"/>
                      <a:tailEnd type="none" w="sm" len="sm"/>
                    </a:ln>
                  </p:spPr>
                </p:cxnSp>
                <p:cxnSp>
                  <p:nvCxnSpPr>
                    <p:cNvPr id="4735" name="Google Shape;4735;p171"/>
                    <p:cNvCxnSpPr/>
                    <p:nvPr/>
                  </p:nvCxnSpPr>
                  <p:spPr>
                    <a:xfrm>
                      <a:off x="4117783" y="4769781"/>
                      <a:ext cx="129006" cy="0"/>
                    </a:xfrm>
                    <a:prstGeom prst="straightConnector1">
                      <a:avLst/>
                    </a:prstGeom>
                    <a:noFill/>
                    <a:ln w="12700" cap="flat" cmpd="sng">
                      <a:solidFill>
                        <a:schemeClr val="dk2"/>
                      </a:solidFill>
                      <a:prstDash val="solid"/>
                      <a:round/>
                      <a:headEnd type="none" w="sm" len="sm"/>
                      <a:tailEnd type="none" w="sm" len="sm"/>
                    </a:ln>
                  </p:spPr>
                </p:cxnSp>
                <p:cxnSp>
                  <p:nvCxnSpPr>
                    <p:cNvPr id="4736" name="Google Shape;4736;p171"/>
                    <p:cNvCxnSpPr/>
                    <p:nvPr/>
                  </p:nvCxnSpPr>
                  <p:spPr>
                    <a:xfrm>
                      <a:off x="4117783" y="4953845"/>
                      <a:ext cx="129006" cy="0"/>
                    </a:xfrm>
                    <a:prstGeom prst="straightConnector1">
                      <a:avLst/>
                    </a:prstGeom>
                    <a:noFill/>
                    <a:ln w="12700" cap="flat" cmpd="sng">
                      <a:solidFill>
                        <a:schemeClr val="dk2"/>
                      </a:solidFill>
                      <a:prstDash val="solid"/>
                      <a:round/>
                      <a:headEnd type="none" w="sm" len="sm"/>
                      <a:tailEnd type="none" w="sm" len="sm"/>
                    </a:ln>
                  </p:spPr>
                </p:cxnSp>
                <p:cxnSp>
                  <p:nvCxnSpPr>
                    <p:cNvPr id="4737" name="Google Shape;4737;p171"/>
                    <p:cNvCxnSpPr/>
                    <p:nvPr/>
                  </p:nvCxnSpPr>
                  <p:spPr>
                    <a:xfrm>
                      <a:off x="4117783" y="5045876"/>
                      <a:ext cx="129006" cy="0"/>
                    </a:xfrm>
                    <a:prstGeom prst="straightConnector1">
                      <a:avLst/>
                    </a:prstGeom>
                    <a:noFill/>
                    <a:ln w="12700" cap="flat" cmpd="sng">
                      <a:solidFill>
                        <a:schemeClr val="dk2"/>
                      </a:solidFill>
                      <a:prstDash val="solid"/>
                      <a:round/>
                      <a:headEnd type="none" w="sm" len="sm"/>
                      <a:tailEnd type="none" w="sm" len="sm"/>
                    </a:ln>
                  </p:spPr>
                </p:cxnSp>
              </p:grpSp>
            </p:grpSp>
          </p:grpSp>
          <p:sp>
            <p:nvSpPr>
              <p:cNvPr id="4738" name="Google Shape;4738;p171"/>
              <p:cNvSpPr/>
              <p:nvPr/>
            </p:nvSpPr>
            <p:spPr>
              <a:xfrm>
                <a:off x="10124345" y="3293573"/>
                <a:ext cx="71612" cy="91319"/>
              </a:xfrm>
              <a:custGeom>
                <a:avLst/>
                <a:gdLst/>
                <a:ahLst/>
                <a:cxnLst/>
                <a:rect l="l" t="t" r="r" b="b"/>
                <a:pathLst>
                  <a:path w="974972" h="1504393" extrusionOk="0">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no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0078D4"/>
                  </a:solidFill>
                  <a:effectLst/>
                  <a:uLnTx/>
                  <a:uFillTx/>
                  <a:latin typeface="Quattrocento Sans"/>
                  <a:ea typeface="Quattrocento Sans"/>
                  <a:cs typeface="Quattrocento Sans"/>
                  <a:sym typeface="Quattrocento Sans"/>
                </a:endParaRPr>
              </a:p>
            </p:txBody>
          </p:sp>
        </p:grpSp>
        <p:sp>
          <p:nvSpPr>
            <p:cNvPr id="4739" name="Google Shape;4739;p171"/>
            <p:cNvSpPr txBox="1"/>
            <p:nvPr/>
          </p:nvSpPr>
          <p:spPr>
            <a:xfrm>
              <a:off x="10938515" y="5894601"/>
              <a:ext cx="383435" cy="323165"/>
            </a:xfrm>
            <a:prstGeom prst="rect">
              <a:avLst/>
            </a:prstGeom>
            <a:noFill/>
            <a:ln>
              <a:noFill/>
            </a:ln>
          </p:spPr>
          <p:txBody>
            <a:bodyPr spcFirstLastPara="1" wrap="square" lIns="0" tIns="0" rIns="0" bIns="182850" anchor="b" anchorCtr="0">
              <a:noAutofit/>
            </a:bodyPr>
            <a:lstStyle/>
            <a:p>
              <a:pPr marL="0" marR="0" lvl="0" indent="0" algn="ctr" defTabSz="914400" rtl="0" eaLnBrk="1" fontAlgn="auto" latinLnBrk="0" hangingPunct="1">
                <a:lnSpc>
                  <a:spcPct val="90000"/>
                </a:lnSpc>
                <a:spcBef>
                  <a:spcPts val="0"/>
                </a:spcBef>
                <a:spcAft>
                  <a:spcPts val="0"/>
                </a:spcAft>
                <a:buClr>
                  <a:srgbClr val="000000"/>
                </a:buClr>
                <a:buSzPts val="1000"/>
                <a:buFont typeface="Quattrocento Sans"/>
                <a:buNone/>
                <a:tabLst/>
                <a:defRPr/>
              </a:pPr>
              <a:r>
                <a:rPr kumimoji="0" lang="en-US" sz="10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FPGA</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nvGrpSpPr>
            <p:cNvPr id="4740" name="Google Shape;4740;p171"/>
            <p:cNvGrpSpPr/>
            <p:nvPr/>
          </p:nvGrpSpPr>
          <p:grpSpPr>
            <a:xfrm>
              <a:off x="10932876" y="2478114"/>
              <a:ext cx="349295" cy="297138"/>
              <a:chOff x="11238522" y="2214151"/>
              <a:chExt cx="394713" cy="335774"/>
            </a:xfrm>
          </p:grpSpPr>
          <p:grpSp>
            <p:nvGrpSpPr>
              <p:cNvPr id="4741" name="Google Shape;4741;p171"/>
              <p:cNvGrpSpPr/>
              <p:nvPr/>
            </p:nvGrpSpPr>
            <p:grpSpPr>
              <a:xfrm>
                <a:off x="11238522" y="2214151"/>
                <a:ext cx="394713" cy="335774"/>
                <a:chOff x="2107244" y="1575258"/>
                <a:chExt cx="310993" cy="264555"/>
              </a:xfrm>
            </p:grpSpPr>
            <p:grpSp>
              <p:nvGrpSpPr>
                <p:cNvPr id="4742" name="Google Shape;4742;p171"/>
                <p:cNvGrpSpPr/>
                <p:nvPr/>
              </p:nvGrpSpPr>
              <p:grpSpPr>
                <a:xfrm>
                  <a:off x="2107244" y="1575258"/>
                  <a:ext cx="310993" cy="264555"/>
                  <a:chOff x="2107244" y="1575258"/>
                  <a:chExt cx="310993" cy="264555"/>
                </a:xfrm>
              </p:grpSpPr>
              <p:sp>
                <p:nvSpPr>
                  <p:cNvPr id="4743" name="Google Shape;4743;p171"/>
                  <p:cNvSpPr/>
                  <p:nvPr/>
                </p:nvSpPr>
                <p:spPr>
                  <a:xfrm>
                    <a:off x="2107244" y="1575258"/>
                    <a:ext cx="310993" cy="264555"/>
                  </a:xfrm>
                  <a:prstGeom prst="rect">
                    <a:avLst/>
                  </a:pr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3F3F3F"/>
                      </a:solidFill>
                      <a:effectLst/>
                      <a:uLnTx/>
                      <a:uFillTx/>
                      <a:latin typeface="Quattrocento Sans"/>
                      <a:ea typeface="Quattrocento Sans"/>
                      <a:cs typeface="Quattrocento Sans"/>
                      <a:sym typeface="Quattrocento Sans"/>
                    </a:endParaRPr>
                  </a:p>
                </p:txBody>
              </p:sp>
              <p:cxnSp>
                <p:nvCxnSpPr>
                  <p:cNvPr id="4744" name="Google Shape;4744;p171"/>
                  <p:cNvCxnSpPr/>
                  <p:nvPr/>
                </p:nvCxnSpPr>
                <p:spPr>
                  <a:xfrm rot="10800000">
                    <a:off x="2107244" y="1647026"/>
                    <a:ext cx="310993" cy="0"/>
                  </a:xfrm>
                  <a:prstGeom prst="straightConnector1">
                    <a:avLst/>
                  </a:prstGeom>
                  <a:noFill/>
                  <a:ln w="12700" cap="flat" cmpd="sng">
                    <a:solidFill>
                      <a:schemeClr val="dk2"/>
                    </a:solidFill>
                    <a:prstDash val="solid"/>
                    <a:miter lim="800000"/>
                    <a:headEnd type="none" w="med" len="med"/>
                    <a:tailEnd type="none" w="med" len="med"/>
                  </a:ln>
                </p:spPr>
              </p:cxnSp>
            </p:grpSp>
            <p:grpSp>
              <p:nvGrpSpPr>
                <p:cNvPr id="4745" name="Google Shape;4745;p171"/>
                <p:cNvGrpSpPr/>
                <p:nvPr/>
              </p:nvGrpSpPr>
              <p:grpSpPr>
                <a:xfrm>
                  <a:off x="2287367" y="1599181"/>
                  <a:ext cx="95690" cy="23923"/>
                  <a:chOff x="2287367" y="1599181"/>
                  <a:chExt cx="95690" cy="23923"/>
                </a:xfrm>
              </p:grpSpPr>
              <p:sp>
                <p:nvSpPr>
                  <p:cNvPr id="4746" name="Google Shape;4746;p171"/>
                  <p:cNvSpPr/>
                  <p:nvPr/>
                </p:nvSpPr>
                <p:spPr>
                  <a:xfrm>
                    <a:off x="2287367" y="1599181"/>
                    <a:ext cx="23923" cy="23923"/>
                  </a:xfrm>
                  <a:prstGeom prst="ellipse">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3F3F3F"/>
                      </a:solidFill>
                      <a:effectLst/>
                      <a:uLnTx/>
                      <a:uFillTx/>
                      <a:latin typeface="Quattrocento Sans"/>
                      <a:ea typeface="Quattrocento Sans"/>
                      <a:cs typeface="Quattrocento Sans"/>
                      <a:sym typeface="Quattrocento Sans"/>
                    </a:endParaRPr>
                  </a:p>
                </p:txBody>
              </p:sp>
              <p:sp>
                <p:nvSpPr>
                  <p:cNvPr id="4747" name="Google Shape;4747;p171"/>
                  <p:cNvSpPr/>
                  <p:nvPr/>
                </p:nvSpPr>
                <p:spPr>
                  <a:xfrm>
                    <a:off x="2322547" y="1599181"/>
                    <a:ext cx="23923" cy="23923"/>
                  </a:xfrm>
                  <a:prstGeom prst="ellipse">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3F3F3F"/>
                      </a:solidFill>
                      <a:effectLst/>
                      <a:uLnTx/>
                      <a:uFillTx/>
                      <a:latin typeface="Quattrocento Sans"/>
                      <a:ea typeface="Quattrocento Sans"/>
                      <a:cs typeface="Quattrocento Sans"/>
                      <a:sym typeface="Quattrocento Sans"/>
                    </a:endParaRPr>
                  </a:p>
                </p:txBody>
              </p:sp>
              <p:sp>
                <p:nvSpPr>
                  <p:cNvPr id="4748" name="Google Shape;4748;p171"/>
                  <p:cNvSpPr/>
                  <p:nvPr/>
                </p:nvSpPr>
                <p:spPr>
                  <a:xfrm>
                    <a:off x="2359134" y="1599181"/>
                    <a:ext cx="23923" cy="23923"/>
                  </a:xfrm>
                  <a:prstGeom prst="ellipse">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3F3F3F"/>
                      </a:solidFill>
                      <a:effectLst/>
                      <a:uLnTx/>
                      <a:uFillTx/>
                      <a:latin typeface="Quattrocento Sans"/>
                      <a:ea typeface="Quattrocento Sans"/>
                      <a:cs typeface="Quattrocento Sans"/>
                      <a:sym typeface="Quattrocento Sans"/>
                    </a:endParaRPr>
                  </a:p>
                </p:txBody>
              </p:sp>
            </p:grpSp>
          </p:grpSp>
          <p:sp>
            <p:nvSpPr>
              <p:cNvPr id="4749" name="Google Shape;4749;p171"/>
              <p:cNvSpPr/>
              <p:nvPr/>
            </p:nvSpPr>
            <p:spPr>
              <a:xfrm flipH="1">
                <a:off x="11292455" y="2354178"/>
                <a:ext cx="84926" cy="139515"/>
              </a:xfrm>
              <a:custGeom>
                <a:avLst/>
                <a:gdLst/>
                <a:ahLst/>
                <a:cxnLst/>
                <a:rect l="l" t="t" r="r" b="b"/>
                <a:pathLst>
                  <a:path w="250825" h="269875" extrusionOk="0">
                    <a:moveTo>
                      <a:pt x="250825" y="0"/>
                    </a:moveTo>
                    <a:lnTo>
                      <a:pt x="0" y="142875"/>
                    </a:lnTo>
                    <a:lnTo>
                      <a:pt x="250825" y="269875"/>
                    </a:lnTo>
                  </a:path>
                </a:pathLst>
              </a:custGeom>
              <a:no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cxnSp>
            <p:nvCxnSpPr>
              <p:cNvPr id="4750" name="Google Shape;4750;p171"/>
              <p:cNvCxnSpPr/>
              <p:nvPr/>
            </p:nvCxnSpPr>
            <p:spPr>
              <a:xfrm>
                <a:off x="11392807" y="2493693"/>
                <a:ext cx="118979" cy="0"/>
              </a:xfrm>
              <a:prstGeom prst="straightConnector1">
                <a:avLst/>
              </a:prstGeom>
              <a:noFill/>
              <a:ln w="12700" cap="flat" cmpd="sng">
                <a:solidFill>
                  <a:schemeClr val="dk2"/>
                </a:solidFill>
                <a:prstDash val="solid"/>
                <a:round/>
                <a:headEnd type="none" w="sm" len="sm"/>
                <a:tailEnd type="none" w="sm" len="sm"/>
              </a:ln>
            </p:spPr>
          </p:cxnSp>
        </p:grpSp>
        <p:cxnSp>
          <p:nvCxnSpPr>
            <p:cNvPr id="4751" name="Google Shape;4751;p171"/>
            <p:cNvCxnSpPr>
              <a:cxnSpLocks/>
            </p:cNvCxnSpPr>
            <p:nvPr/>
          </p:nvCxnSpPr>
          <p:spPr>
            <a:xfrm>
              <a:off x="6954097" y="2244588"/>
              <a:ext cx="4749468" cy="0"/>
            </a:xfrm>
            <a:prstGeom prst="straightConnector1">
              <a:avLst/>
            </a:prstGeom>
            <a:noFill/>
            <a:ln w="15875" cap="rnd" cmpd="sng">
              <a:solidFill>
                <a:schemeClr val="bg1"/>
              </a:solidFill>
              <a:prstDash val="solid"/>
              <a:round/>
              <a:headEnd type="none" w="sm" len="sm"/>
              <a:tailEnd type="none" w="sm" len="sm"/>
            </a:ln>
          </p:spPr>
        </p:cxnSp>
        <p:cxnSp>
          <p:nvCxnSpPr>
            <p:cNvPr id="4752" name="Google Shape;4752;p171"/>
            <p:cNvCxnSpPr/>
            <p:nvPr/>
          </p:nvCxnSpPr>
          <p:spPr>
            <a:xfrm>
              <a:off x="526596" y="3233463"/>
              <a:ext cx="11176969" cy="0"/>
            </a:xfrm>
            <a:prstGeom prst="straightConnector1">
              <a:avLst/>
            </a:prstGeom>
            <a:noFill/>
            <a:ln w="15875" cap="rnd" cmpd="sng">
              <a:solidFill>
                <a:srgbClr val="FFFFFF"/>
              </a:solidFill>
              <a:prstDash val="solid"/>
              <a:round/>
              <a:headEnd type="none" w="sm" len="sm"/>
              <a:tailEnd type="none" w="sm" len="sm"/>
            </a:ln>
          </p:spPr>
        </p:cxnSp>
        <p:cxnSp>
          <p:nvCxnSpPr>
            <p:cNvPr id="4753" name="Google Shape;4753;p171"/>
            <p:cNvCxnSpPr/>
            <p:nvPr/>
          </p:nvCxnSpPr>
          <p:spPr>
            <a:xfrm>
              <a:off x="526596" y="5211213"/>
              <a:ext cx="11176969" cy="0"/>
            </a:xfrm>
            <a:prstGeom prst="straightConnector1">
              <a:avLst/>
            </a:prstGeom>
            <a:noFill/>
            <a:ln w="15875" cap="rnd" cmpd="sng">
              <a:solidFill>
                <a:srgbClr val="FFFFFF"/>
              </a:solidFill>
              <a:prstDash val="solid"/>
              <a:round/>
              <a:headEnd type="none" w="sm" len="sm"/>
              <a:tailEnd type="none" w="sm" len="sm"/>
            </a:ln>
          </p:spPr>
        </p:cxnSp>
        <p:pic>
          <p:nvPicPr>
            <p:cNvPr id="4754" name="Google Shape;4754;p171"/>
            <p:cNvPicPr preferRelativeResize="0"/>
            <p:nvPr/>
          </p:nvPicPr>
          <p:blipFill rotWithShape="1">
            <a:blip r:embed="rId4">
              <a:alphaModFix/>
            </a:blip>
            <a:srcRect/>
            <a:stretch/>
          </p:blipFill>
          <p:spPr>
            <a:xfrm>
              <a:off x="10941642" y="3428041"/>
              <a:ext cx="380308" cy="373064"/>
            </a:xfrm>
            <a:prstGeom prst="rect">
              <a:avLst/>
            </a:prstGeom>
            <a:noFill/>
            <a:ln>
              <a:noFill/>
            </a:ln>
          </p:spPr>
        </p:pic>
        <p:pic>
          <p:nvPicPr>
            <p:cNvPr id="4755" name="Google Shape;4755;p171" descr="A close up of a sign&#10;&#10;Description automatically generated"/>
            <p:cNvPicPr preferRelativeResize="0"/>
            <p:nvPr/>
          </p:nvPicPr>
          <p:blipFill rotWithShape="1">
            <a:blip r:embed="rId5">
              <a:alphaModFix/>
            </a:blip>
            <a:srcRect/>
            <a:stretch/>
          </p:blipFill>
          <p:spPr>
            <a:xfrm>
              <a:off x="7427019" y="2498296"/>
              <a:ext cx="287484" cy="300414"/>
            </a:xfrm>
            <a:prstGeom prst="rect">
              <a:avLst/>
            </a:prstGeom>
            <a:noFill/>
            <a:ln>
              <a:noFill/>
            </a:ln>
          </p:spPr>
        </p:pic>
        <p:pic>
          <p:nvPicPr>
            <p:cNvPr id="4756" name="Google Shape;4756;p171" descr="A picture containing vector graphics&#10;&#10;Description automatically generated"/>
            <p:cNvPicPr preferRelativeResize="0"/>
            <p:nvPr/>
          </p:nvPicPr>
          <p:blipFill rotWithShape="1">
            <a:blip r:embed="rId6">
              <a:alphaModFix/>
            </a:blip>
            <a:srcRect/>
            <a:stretch/>
          </p:blipFill>
          <p:spPr>
            <a:xfrm>
              <a:off x="8609809" y="2432478"/>
              <a:ext cx="349296" cy="399412"/>
            </a:xfrm>
            <a:prstGeom prst="rect">
              <a:avLst/>
            </a:prstGeom>
            <a:noFill/>
            <a:ln>
              <a:noFill/>
            </a:ln>
          </p:spPr>
        </p:pic>
        <p:pic>
          <p:nvPicPr>
            <p:cNvPr id="4757" name="Google Shape;4757;p171" descr="A close up of a sign&#10;&#10;Description automatically generated"/>
            <p:cNvPicPr preferRelativeResize="0"/>
            <p:nvPr/>
          </p:nvPicPr>
          <p:blipFill rotWithShape="1">
            <a:blip r:embed="rId7">
              <a:alphaModFix/>
            </a:blip>
            <a:srcRect/>
            <a:stretch/>
          </p:blipFill>
          <p:spPr>
            <a:xfrm>
              <a:off x="8660275" y="3436517"/>
              <a:ext cx="298830" cy="323165"/>
            </a:xfrm>
            <a:prstGeom prst="rect">
              <a:avLst/>
            </a:prstGeom>
            <a:noFill/>
            <a:ln>
              <a:noFill/>
            </a:ln>
          </p:spPr>
        </p:pic>
        <p:pic>
          <p:nvPicPr>
            <p:cNvPr id="4758" name="Google Shape;4758;p171"/>
            <p:cNvPicPr preferRelativeResize="0"/>
            <p:nvPr/>
          </p:nvPicPr>
          <p:blipFill rotWithShape="1">
            <a:blip r:embed="rId8">
              <a:alphaModFix/>
            </a:blip>
            <a:srcRect/>
            <a:stretch/>
          </p:blipFill>
          <p:spPr>
            <a:xfrm>
              <a:off x="7427019" y="3434373"/>
              <a:ext cx="292099" cy="343181"/>
            </a:xfrm>
            <a:prstGeom prst="rect">
              <a:avLst/>
            </a:prstGeom>
            <a:noFill/>
            <a:ln>
              <a:noFill/>
            </a:ln>
          </p:spPr>
        </p:pic>
        <p:pic>
          <p:nvPicPr>
            <p:cNvPr id="4759" name="Google Shape;4759;p171" descr="A close up of a sign&#10;&#10;Description automatically generated"/>
            <p:cNvPicPr preferRelativeResize="0"/>
            <p:nvPr/>
          </p:nvPicPr>
          <p:blipFill rotWithShape="1">
            <a:blip r:embed="rId9">
              <a:alphaModFix/>
            </a:blip>
            <a:srcRect/>
            <a:stretch/>
          </p:blipFill>
          <p:spPr>
            <a:xfrm>
              <a:off x="9798344" y="2481522"/>
              <a:ext cx="328027" cy="327573"/>
            </a:xfrm>
            <a:prstGeom prst="rect">
              <a:avLst/>
            </a:prstGeom>
            <a:noFill/>
            <a:ln>
              <a:noFill/>
            </a:ln>
          </p:spPr>
        </p:pic>
        <p:pic>
          <p:nvPicPr>
            <p:cNvPr id="4760" name="Google Shape;4760;p171"/>
            <p:cNvPicPr preferRelativeResize="0"/>
            <p:nvPr/>
          </p:nvPicPr>
          <p:blipFill rotWithShape="1">
            <a:blip r:embed="rId10">
              <a:alphaModFix/>
            </a:blip>
            <a:srcRect/>
            <a:stretch/>
          </p:blipFill>
          <p:spPr>
            <a:xfrm>
              <a:off x="9775424" y="3483341"/>
              <a:ext cx="553473" cy="294200"/>
            </a:xfrm>
            <a:prstGeom prst="rect">
              <a:avLst/>
            </a:prstGeom>
            <a:noFill/>
            <a:ln>
              <a:noFill/>
            </a:ln>
          </p:spPr>
        </p:pic>
      </p:grpSp>
      <p:cxnSp>
        <p:nvCxnSpPr>
          <p:cNvPr id="4761" name="Google Shape;4761;p171"/>
          <p:cNvCxnSpPr/>
          <p:nvPr/>
        </p:nvCxnSpPr>
        <p:spPr>
          <a:xfrm>
            <a:off x="532395" y="4038353"/>
            <a:ext cx="11175852" cy="0"/>
          </a:xfrm>
          <a:prstGeom prst="straightConnector1">
            <a:avLst/>
          </a:prstGeom>
          <a:noFill/>
          <a:ln w="15875" cap="rnd" cmpd="sng">
            <a:solidFill>
              <a:srgbClr val="FFFFFF"/>
            </a:solidFill>
            <a:prstDash val="solid"/>
            <a:round/>
            <a:headEnd type="none" w="sm" len="sm"/>
            <a:tailEnd type="none" w="sm" len="sm"/>
          </a:ln>
        </p:spPr>
      </p:cxnSp>
      <p:sp>
        <p:nvSpPr>
          <p:cNvPr id="4762" name="Google Shape;4762;p171"/>
          <p:cNvSpPr/>
          <p:nvPr/>
        </p:nvSpPr>
        <p:spPr>
          <a:xfrm>
            <a:off x="5664570" y="5580719"/>
            <a:ext cx="894396" cy="119294"/>
          </a:xfrm>
          <a:prstGeom prst="rect">
            <a:avLst/>
          </a:prstGeom>
          <a:solidFill>
            <a:schemeClr val="lt1"/>
          </a:solidFill>
          <a:ln>
            <a:noFill/>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763" name="Google Shape;4763;p171"/>
          <p:cNvSpPr/>
          <p:nvPr/>
        </p:nvSpPr>
        <p:spPr>
          <a:xfrm>
            <a:off x="3412220" y="6328873"/>
            <a:ext cx="453745" cy="254028"/>
          </a:xfrm>
          <a:custGeom>
            <a:avLst/>
            <a:gdLst/>
            <a:ahLst/>
            <a:cxnLst/>
            <a:rect l="l" t="t" r="r" b="b"/>
            <a:pathLst>
              <a:path w="509" h="281" extrusionOk="0">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00" b="0" i="0" u="none" strike="noStrike" kern="0" cap="none" spc="0" normalizeH="0" baseline="0" noProof="0">
              <a:ln>
                <a:noFill/>
              </a:ln>
              <a:solidFill>
                <a:srgbClr val="333333"/>
              </a:solidFill>
              <a:effectLst/>
              <a:uLnTx/>
              <a:uFillTx/>
              <a:latin typeface="Quattrocento Sans"/>
              <a:ea typeface="Quattrocento Sans"/>
              <a:cs typeface="Quattrocento Sans"/>
              <a:sym typeface="Quattrocento Sans"/>
            </a:endParaRPr>
          </a:p>
        </p:txBody>
      </p:sp>
      <p:grpSp>
        <p:nvGrpSpPr>
          <p:cNvPr id="4764" name="Google Shape;4764;p171"/>
          <p:cNvGrpSpPr/>
          <p:nvPr/>
        </p:nvGrpSpPr>
        <p:grpSpPr>
          <a:xfrm>
            <a:off x="9301312" y="6304884"/>
            <a:ext cx="289992" cy="288751"/>
            <a:chOff x="5775130" y="5528944"/>
            <a:chExt cx="187018" cy="188120"/>
          </a:xfrm>
        </p:grpSpPr>
        <p:grpSp>
          <p:nvGrpSpPr>
            <p:cNvPr id="4765" name="Google Shape;4765;p171"/>
            <p:cNvGrpSpPr/>
            <p:nvPr/>
          </p:nvGrpSpPr>
          <p:grpSpPr>
            <a:xfrm flipH="1">
              <a:off x="5775130" y="5528944"/>
              <a:ext cx="187018" cy="188120"/>
              <a:chOff x="7749590" y="2876913"/>
              <a:chExt cx="187018" cy="188120"/>
            </a:xfrm>
          </p:grpSpPr>
          <p:sp>
            <p:nvSpPr>
              <p:cNvPr id="4766" name="Google Shape;4766;p171"/>
              <p:cNvSpPr/>
              <p:nvPr/>
            </p:nvSpPr>
            <p:spPr>
              <a:xfrm>
                <a:off x="7749616" y="2951946"/>
                <a:ext cx="111966" cy="113087"/>
              </a:xfrm>
              <a:custGeom>
                <a:avLst/>
                <a:gdLst/>
                <a:ahLst/>
                <a:cxnLst/>
                <a:rect l="l" t="t" r="r" b="b"/>
                <a:pathLst>
                  <a:path w="46" h="47" extrusionOk="0">
                    <a:moveTo>
                      <a:pt x="0" y="0"/>
                    </a:moveTo>
                    <a:cubicBezTo>
                      <a:pt x="25" y="0"/>
                      <a:pt x="46" y="21"/>
                      <a:pt x="46" y="47"/>
                    </a:cubicBezTo>
                  </a:path>
                </a:pathLst>
              </a:custGeom>
              <a:noFill/>
              <a:ln w="19050" cap="flat" cmpd="sng">
                <a:solidFill>
                  <a:schemeClr val="dk2"/>
                </a:solidFill>
                <a:prstDash val="solid"/>
                <a:miter lim="800000"/>
                <a:headEnd type="none" w="sm" len="sm"/>
                <a:tailEnd type="none" w="sm" len="sm"/>
              </a:ln>
            </p:spPr>
            <p:txBody>
              <a:bodyPr spcFirstLastPara="1" wrap="square" lIns="72400" tIns="36200" rIns="72400" bIns="362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767" name="Google Shape;4767;p171"/>
              <p:cNvSpPr/>
              <p:nvPr/>
            </p:nvSpPr>
            <p:spPr>
              <a:xfrm>
                <a:off x="7749590" y="2916113"/>
                <a:ext cx="150035" cy="148916"/>
              </a:xfrm>
              <a:custGeom>
                <a:avLst/>
                <a:gdLst/>
                <a:ahLst/>
                <a:cxnLst/>
                <a:rect l="l" t="t" r="r" b="b"/>
                <a:pathLst>
                  <a:path w="62" h="62" extrusionOk="0">
                    <a:moveTo>
                      <a:pt x="0" y="0"/>
                    </a:moveTo>
                    <a:cubicBezTo>
                      <a:pt x="34" y="0"/>
                      <a:pt x="62" y="27"/>
                      <a:pt x="62" y="62"/>
                    </a:cubicBezTo>
                  </a:path>
                </a:pathLst>
              </a:custGeom>
              <a:noFill/>
              <a:ln w="19050" cap="flat" cmpd="sng">
                <a:solidFill>
                  <a:schemeClr val="dk2"/>
                </a:solidFill>
                <a:prstDash val="solid"/>
                <a:miter lim="800000"/>
                <a:headEnd type="none" w="sm" len="sm"/>
                <a:tailEnd type="none" w="sm" len="sm"/>
              </a:ln>
            </p:spPr>
            <p:txBody>
              <a:bodyPr spcFirstLastPara="1" wrap="square" lIns="72400" tIns="36200" rIns="72400" bIns="362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768" name="Google Shape;4768;p171"/>
              <p:cNvSpPr/>
              <p:nvPr/>
            </p:nvSpPr>
            <p:spPr>
              <a:xfrm>
                <a:off x="7749625" y="2876913"/>
                <a:ext cx="186983" cy="188103"/>
              </a:xfrm>
              <a:custGeom>
                <a:avLst/>
                <a:gdLst/>
                <a:ahLst/>
                <a:cxnLst/>
                <a:rect l="l" t="t" r="r" b="b"/>
                <a:pathLst>
                  <a:path w="77" h="78" extrusionOk="0">
                    <a:moveTo>
                      <a:pt x="0" y="0"/>
                    </a:moveTo>
                    <a:cubicBezTo>
                      <a:pt x="42" y="0"/>
                      <a:pt x="77" y="35"/>
                      <a:pt x="77" y="78"/>
                    </a:cubicBezTo>
                  </a:path>
                </a:pathLst>
              </a:custGeom>
              <a:noFill/>
              <a:ln w="19050" cap="flat" cmpd="sng">
                <a:solidFill>
                  <a:schemeClr val="dk2"/>
                </a:solidFill>
                <a:prstDash val="solid"/>
                <a:miter lim="800000"/>
                <a:headEnd type="none" w="sm" len="sm"/>
                <a:tailEnd type="none" w="sm" len="sm"/>
              </a:ln>
            </p:spPr>
            <p:txBody>
              <a:bodyPr spcFirstLastPara="1" wrap="square" lIns="72400" tIns="36200" rIns="72400" bIns="362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sp>
          <p:nvSpPr>
            <p:cNvPr id="4769" name="Google Shape;4769;p171"/>
            <p:cNvSpPr/>
            <p:nvPr/>
          </p:nvSpPr>
          <p:spPr>
            <a:xfrm>
              <a:off x="5900501" y="5653212"/>
              <a:ext cx="56859" cy="56859"/>
            </a:xfrm>
            <a:prstGeom prst="ellipse">
              <a:avLst/>
            </a:prstGeom>
            <a:noFill/>
            <a:ln w="1905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10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sp>
        <p:nvSpPr>
          <p:cNvPr id="4770" name="Google Shape;4770;p171"/>
          <p:cNvSpPr txBox="1"/>
          <p:nvPr/>
        </p:nvSpPr>
        <p:spPr>
          <a:xfrm>
            <a:off x="3763757" y="6044673"/>
            <a:ext cx="5549400" cy="544800"/>
          </a:xfrm>
          <a:prstGeom prst="rect">
            <a:avLst/>
          </a:prstGeom>
          <a:noFill/>
          <a:ln>
            <a:noFill/>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0000"/>
                </a:solidFill>
                <a:effectLst/>
                <a:uLnTx/>
                <a:uFillTx/>
                <a:latin typeface="Calibri"/>
                <a:ea typeface="Calibri"/>
                <a:cs typeface="Calibri"/>
                <a:sym typeface="Calibri"/>
              </a:rPr>
              <a:t>From the Intelligent Cloud to the Intelligent Edge</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127" name="Group 126">
            <a:extLst>
              <a:ext uri="{FF2B5EF4-FFF2-40B4-BE49-F238E27FC236}">
                <a16:creationId xmlns:a16="http://schemas.microsoft.com/office/drawing/2014/main" id="{A2428CA3-C44B-44F8-8E98-30FDB79DD0F7}"/>
              </a:ext>
            </a:extLst>
          </p:cNvPr>
          <p:cNvGrpSpPr/>
          <p:nvPr/>
        </p:nvGrpSpPr>
        <p:grpSpPr>
          <a:xfrm>
            <a:off x="8401835" y="4051584"/>
            <a:ext cx="1782704" cy="971405"/>
            <a:chOff x="8401835" y="4051584"/>
            <a:chExt cx="1782704" cy="971405"/>
          </a:xfrm>
        </p:grpSpPr>
        <p:sp>
          <p:nvSpPr>
            <p:cNvPr id="128" name="Rectangle 127">
              <a:extLst>
                <a:ext uri="{FF2B5EF4-FFF2-40B4-BE49-F238E27FC236}">
                  <a16:creationId xmlns:a16="http://schemas.microsoft.com/office/drawing/2014/main" id="{ABE96BD6-C019-4B05-B01A-068548A12C38}"/>
                </a:ext>
              </a:extLst>
            </p:cNvPr>
            <p:cNvSpPr/>
            <p:nvPr/>
          </p:nvSpPr>
          <p:spPr bwMode="auto">
            <a:xfrm>
              <a:off x="8401835" y="4051584"/>
              <a:ext cx="1782704" cy="971405"/>
            </a:xfrm>
            <a:prstGeom prst="rect">
              <a:avLst/>
            </a:prstGeom>
            <a:solidFill>
              <a:srgbClr val="AE78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Google Shape;4689;p171">
              <a:extLst>
                <a:ext uri="{FF2B5EF4-FFF2-40B4-BE49-F238E27FC236}">
                  <a16:creationId xmlns:a16="http://schemas.microsoft.com/office/drawing/2014/main" id="{3DB4C106-F927-4AE0-B332-AC9F16CF7B52}"/>
                </a:ext>
              </a:extLst>
            </p:cNvPr>
            <p:cNvSpPr/>
            <p:nvPr/>
          </p:nvSpPr>
          <p:spPr>
            <a:xfrm>
              <a:off x="9154548" y="4469041"/>
              <a:ext cx="249539" cy="86878"/>
            </a:xfrm>
            <a:prstGeom prst="rect">
              <a:avLst/>
            </a:prstGeom>
            <a:solidFill>
              <a:schemeClr val="lt2"/>
            </a:solid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30" name="Google Shape;4690;p171">
              <a:extLst>
                <a:ext uri="{FF2B5EF4-FFF2-40B4-BE49-F238E27FC236}">
                  <a16:creationId xmlns:a16="http://schemas.microsoft.com/office/drawing/2014/main" id="{E12D752B-517E-4078-BF63-D16DDF9AEBAF}"/>
                </a:ext>
              </a:extLst>
            </p:cNvPr>
            <p:cNvSpPr/>
            <p:nvPr/>
          </p:nvSpPr>
          <p:spPr>
            <a:xfrm>
              <a:off x="9133105" y="4213596"/>
              <a:ext cx="182330" cy="342323"/>
            </a:xfrm>
            <a:custGeom>
              <a:avLst/>
              <a:gdLst/>
              <a:ahLst/>
              <a:cxnLst/>
              <a:rect l="l" t="t" r="r" b="b"/>
              <a:pathLst>
                <a:path w="2847109" h="4810991" extrusionOk="0">
                  <a:moveTo>
                    <a:pt x="1641764" y="0"/>
                  </a:moveTo>
                  <a:lnTo>
                    <a:pt x="2847109" y="0"/>
                  </a:lnTo>
                  <a:lnTo>
                    <a:pt x="2847109" y="1797627"/>
                  </a:lnTo>
                  <a:lnTo>
                    <a:pt x="290946" y="4810991"/>
                  </a:lnTo>
                  <a:lnTo>
                    <a:pt x="0" y="3647209"/>
                  </a:lnTo>
                  <a:lnTo>
                    <a:pt x="1662546" y="1787236"/>
                  </a:lnTo>
                  <a:lnTo>
                    <a:pt x="1641764" y="0"/>
                  </a:lnTo>
                  <a:close/>
                </a:path>
              </a:pathLst>
            </a:custGeom>
            <a:solidFill>
              <a:schemeClr val="lt2"/>
            </a:solid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31" name="Google Shape;4691;p171">
              <a:extLst>
                <a:ext uri="{FF2B5EF4-FFF2-40B4-BE49-F238E27FC236}">
                  <a16:creationId xmlns:a16="http://schemas.microsoft.com/office/drawing/2014/main" id="{88A4F5E2-BFAF-4F8F-B45D-B6A52AF0A15F}"/>
                </a:ext>
              </a:extLst>
            </p:cNvPr>
            <p:cNvSpPr/>
            <p:nvPr/>
          </p:nvSpPr>
          <p:spPr>
            <a:xfrm>
              <a:off x="9304636" y="4365904"/>
              <a:ext cx="133754" cy="190015"/>
            </a:xfrm>
            <a:custGeom>
              <a:avLst/>
              <a:gdLst/>
              <a:ahLst/>
              <a:cxnLst/>
              <a:rect l="l" t="t" r="r" b="b"/>
              <a:pathLst>
                <a:path w="2088573" h="2670464" extrusionOk="0">
                  <a:moveTo>
                    <a:pt x="0" y="883227"/>
                  </a:moveTo>
                  <a:lnTo>
                    <a:pt x="737755" y="0"/>
                  </a:lnTo>
                  <a:lnTo>
                    <a:pt x="2088573" y="1517073"/>
                  </a:lnTo>
                  <a:lnTo>
                    <a:pt x="1797627" y="2670464"/>
                  </a:lnTo>
                  <a:lnTo>
                    <a:pt x="0" y="883227"/>
                  </a:lnTo>
                  <a:close/>
                </a:path>
              </a:pathLst>
            </a:custGeom>
            <a:solidFill>
              <a:schemeClr val="lt2"/>
            </a:solid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32" name="Google Shape;4661;p171">
              <a:extLst>
                <a:ext uri="{FF2B5EF4-FFF2-40B4-BE49-F238E27FC236}">
                  <a16:creationId xmlns:a16="http://schemas.microsoft.com/office/drawing/2014/main" id="{5BA93C63-7CD9-44B8-8110-B87C3C2408A2}"/>
                </a:ext>
              </a:extLst>
            </p:cNvPr>
            <p:cNvSpPr txBox="1"/>
            <p:nvPr/>
          </p:nvSpPr>
          <p:spPr>
            <a:xfrm>
              <a:off x="8635441" y="4582389"/>
              <a:ext cx="1315498" cy="346598"/>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rgbClr val="000000"/>
                  </a:solidFill>
                  <a:effectLst/>
                  <a:uLnTx/>
                  <a:uFillTx/>
                  <a:latin typeface="Quattrocento Sans"/>
                  <a:ea typeface="Quattrocento Sans"/>
                  <a:cs typeface="Quattrocento Sans"/>
                  <a:sym typeface="Quattrocento Sans"/>
                </a:rPr>
                <a:t>Azure Machine Learning</a:t>
              </a:r>
              <a:endParaRPr kumimoji="0" sz="1400" b="0" i="0" u="none" strike="noStrike" kern="0" cap="none" spc="0" normalizeH="0" baseline="0" noProof="0" dirty="0">
                <a:ln>
                  <a:noFill/>
                </a:ln>
                <a:solidFill>
                  <a:srgbClr val="000000"/>
                </a:solidFill>
                <a:effectLst/>
                <a:uLnTx/>
                <a:uFillTx/>
                <a:latin typeface="Arial"/>
                <a:ea typeface="+mn-ea"/>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4648"/>
                                        </p:tgtEl>
                                        <p:attrNameLst>
                                          <p:attrName>style.visibility</p:attrName>
                                        </p:attrNameLst>
                                      </p:cBhvr>
                                      <p:to>
                                        <p:strVal val="visible"/>
                                      </p:to>
                                    </p:set>
                                    <p:animEffect transition="in" filter="fade">
                                      <p:cBhvr>
                                        <p:cTn id="7" dur="500"/>
                                        <p:tgtEl>
                                          <p:spTgt spid="4648"/>
                                        </p:tgtEl>
                                      </p:cBhvr>
                                    </p:animEffect>
                                  </p:childTnLst>
                                </p:cTn>
                              </p:par>
                              <p:par>
                                <p:cTn id="8" presetID="10" presetClass="entr" presetSubtype="0" fill="hold" nodeType="withEffect">
                                  <p:stCondLst>
                                    <p:cond delay="1000"/>
                                  </p:stCondLst>
                                  <p:childTnLst>
                                    <p:set>
                                      <p:cBhvr>
                                        <p:cTn id="9" dur="1" fill="hold">
                                          <p:stCondLst>
                                            <p:cond delay="0"/>
                                          </p:stCondLst>
                                        </p:cTn>
                                        <p:tgtEl>
                                          <p:spTgt spid="4770"/>
                                        </p:tgtEl>
                                        <p:attrNameLst>
                                          <p:attrName>style.visibility</p:attrName>
                                        </p:attrNameLst>
                                      </p:cBhvr>
                                      <p:to>
                                        <p:strVal val="visible"/>
                                      </p:to>
                                    </p:set>
                                    <p:animEffect transition="in" filter="fade">
                                      <p:cBhvr>
                                        <p:cTn id="10" dur="500"/>
                                        <p:tgtEl>
                                          <p:spTgt spid="4770"/>
                                        </p:tgtEl>
                                      </p:cBhvr>
                                    </p:animEffect>
                                  </p:childTnLst>
                                </p:cTn>
                              </p:par>
                              <p:par>
                                <p:cTn id="11" presetID="10" presetClass="entr" presetSubtype="0" fill="hold" nodeType="withEffect">
                                  <p:stCondLst>
                                    <p:cond delay="1000"/>
                                  </p:stCondLst>
                                  <p:childTnLst>
                                    <p:set>
                                      <p:cBhvr>
                                        <p:cTn id="12" dur="1" fill="hold">
                                          <p:stCondLst>
                                            <p:cond delay="0"/>
                                          </p:stCondLst>
                                        </p:cTn>
                                        <p:tgtEl>
                                          <p:spTgt spid="4763"/>
                                        </p:tgtEl>
                                        <p:attrNameLst>
                                          <p:attrName>style.visibility</p:attrName>
                                        </p:attrNameLst>
                                      </p:cBhvr>
                                      <p:to>
                                        <p:strVal val="visible"/>
                                      </p:to>
                                    </p:set>
                                    <p:animEffect transition="in" filter="fade">
                                      <p:cBhvr>
                                        <p:cTn id="13" dur="500"/>
                                        <p:tgtEl>
                                          <p:spTgt spid="4763"/>
                                        </p:tgtEl>
                                      </p:cBhvr>
                                    </p:animEffect>
                                  </p:childTnLst>
                                </p:cTn>
                              </p:par>
                              <p:par>
                                <p:cTn id="14" presetID="10" presetClass="entr" presetSubtype="0" fill="hold" nodeType="withEffect">
                                  <p:stCondLst>
                                    <p:cond delay="1000"/>
                                  </p:stCondLst>
                                  <p:childTnLst>
                                    <p:set>
                                      <p:cBhvr>
                                        <p:cTn id="15" dur="1" fill="hold">
                                          <p:stCondLst>
                                            <p:cond delay="0"/>
                                          </p:stCondLst>
                                        </p:cTn>
                                        <p:tgtEl>
                                          <p:spTgt spid="4764"/>
                                        </p:tgtEl>
                                        <p:attrNameLst>
                                          <p:attrName>style.visibility</p:attrName>
                                        </p:attrNameLst>
                                      </p:cBhvr>
                                      <p:to>
                                        <p:strVal val="visible"/>
                                      </p:to>
                                    </p:set>
                                    <p:animEffect transition="in" filter="fade">
                                      <p:cBhvr>
                                        <p:cTn id="16" dur="500"/>
                                        <p:tgtEl>
                                          <p:spTgt spid="47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24A84-C164-4BE5-98EA-B20A00FDA067}"/>
              </a:ext>
            </a:extLst>
          </p:cNvPr>
          <p:cNvSpPr>
            <a:spLocks noGrp="1"/>
          </p:cNvSpPr>
          <p:nvPr>
            <p:ph type="title"/>
          </p:nvPr>
        </p:nvSpPr>
        <p:spPr/>
        <p:txBody>
          <a:bodyPr/>
          <a:lstStyle/>
          <a:p>
            <a:r>
              <a:rPr lang="en-US"/>
              <a:t>Building blocks for a Data Science Project</a:t>
            </a:r>
          </a:p>
        </p:txBody>
      </p:sp>
      <p:cxnSp>
        <p:nvCxnSpPr>
          <p:cNvPr id="81" name="Straight Arrow Connector 80">
            <a:extLst>
              <a:ext uri="{FF2B5EF4-FFF2-40B4-BE49-F238E27FC236}">
                <a16:creationId xmlns:a16="http://schemas.microsoft.com/office/drawing/2014/main" id="{24A747A7-FE44-45A8-94D3-B5D3BCF96544}"/>
              </a:ext>
            </a:extLst>
          </p:cNvPr>
          <p:cNvCxnSpPr>
            <a:cxnSpLocks/>
          </p:cNvCxnSpPr>
          <p:nvPr/>
        </p:nvCxnSpPr>
        <p:spPr>
          <a:xfrm>
            <a:off x="2993867" y="3945256"/>
            <a:ext cx="319297"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35038E9B-577C-4712-9A55-31085DF490DD}"/>
              </a:ext>
            </a:extLst>
          </p:cNvPr>
          <p:cNvCxnSpPr>
            <a:cxnSpLocks/>
          </p:cNvCxnSpPr>
          <p:nvPr/>
        </p:nvCxnSpPr>
        <p:spPr>
          <a:xfrm>
            <a:off x="5104059" y="3945256"/>
            <a:ext cx="319297"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FED5DCB4-E541-4A4C-8C8E-18580073F554}"/>
              </a:ext>
            </a:extLst>
          </p:cNvPr>
          <p:cNvCxnSpPr>
            <a:cxnSpLocks/>
          </p:cNvCxnSpPr>
          <p:nvPr/>
        </p:nvCxnSpPr>
        <p:spPr>
          <a:xfrm>
            <a:off x="7225772" y="3927258"/>
            <a:ext cx="319297"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7313D4B8-44D4-4119-9670-573BD8BDD19C}"/>
              </a:ext>
            </a:extLst>
          </p:cNvPr>
          <p:cNvCxnSpPr>
            <a:cxnSpLocks/>
          </p:cNvCxnSpPr>
          <p:nvPr/>
        </p:nvCxnSpPr>
        <p:spPr>
          <a:xfrm>
            <a:off x="9364327" y="3919720"/>
            <a:ext cx="319297"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E01BBAB0-3D78-42A0-82F3-BC88A51CF2DD}"/>
              </a:ext>
            </a:extLst>
          </p:cNvPr>
          <p:cNvCxnSpPr>
            <a:cxnSpLocks/>
            <a:stCxn id="78" idx="2"/>
            <a:endCxn id="9" idx="2"/>
          </p:cNvCxnSpPr>
          <p:nvPr/>
        </p:nvCxnSpPr>
        <p:spPr>
          <a:xfrm rot="5400000">
            <a:off x="6441709" y="928212"/>
            <a:ext cx="12450" cy="8462189"/>
          </a:xfrm>
          <a:prstGeom prst="bentConnector3">
            <a:avLst>
              <a:gd name="adj1" fmla="val 3285717"/>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3" name="Group 282">
            <a:extLst>
              <a:ext uri="{FF2B5EF4-FFF2-40B4-BE49-F238E27FC236}">
                <a16:creationId xmlns:a16="http://schemas.microsoft.com/office/drawing/2014/main" id="{A4D0372B-BC89-4EED-8564-DDAC0BE8A516}"/>
              </a:ext>
            </a:extLst>
          </p:cNvPr>
          <p:cNvGrpSpPr/>
          <p:nvPr/>
        </p:nvGrpSpPr>
        <p:grpSpPr>
          <a:xfrm>
            <a:off x="208593" y="3534139"/>
            <a:ext cx="1046890" cy="1027013"/>
            <a:chOff x="212775" y="3604509"/>
            <a:chExt cx="1067882" cy="1047607"/>
          </a:xfrm>
        </p:grpSpPr>
        <p:sp>
          <p:nvSpPr>
            <p:cNvPr id="93" name="Rectangle 92">
              <a:extLst>
                <a:ext uri="{FF2B5EF4-FFF2-40B4-BE49-F238E27FC236}">
                  <a16:creationId xmlns:a16="http://schemas.microsoft.com/office/drawing/2014/main" id="{19888860-1BF3-4A90-99DF-7FE502089451}"/>
                </a:ext>
              </a:extLst>
            </p:cNvPr>
            <p:cNvSpPr/>
            <p:nvPr/>
          </p:nvSpPr>
          <p:spPr>
            <a:xfrm>
              <a:off x="212775" y="4119385"/>
              <a:ext cx="1067882" cy="5327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13" rtlCol="0" anchor="t">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Data sources</a:t>
              </a:r>
            </a:p>
          </p:txBody>
        </p:sp>
        <p:grpSp>
          <p:nvGrpSpPr>
            <p:cNvPr id="94" name="Group 20">
              <a:extLst>
                <a:ext uri="{FF2B5EF4-FFF2-40B4-BE49-F238E27FC236}">
                  <a16:creationId xmlns:a16="http://schemas.microsoft.com/office/drawing/2014/main" id="{C11C2493-B16E-42A0-B345-98647238D8F3}"/>
                </a:ext>
              </a:extLst>
            </p:cNvPr>
            <p:cNvGrpSpPr>
              <a:grpSpLocks noChangeAspect="1"/>
            </p:cNvGrpSpPr>
            <p:nvPr/>
          </p:nvGrpSpPr>
          <p:grpSpPr bwMode="auto">
            <a:xfrm>
              <a:off x="496516" y="3604509"/>
              <a:ext cx="508369" cy="445002"/>
              <a:chOff x="3764" y="3313"/>
              <a:chExt cx="353" cy="309"/>
            </a:xfrm>
            <a:noFill/>
          </p:grpSpPr>
          <p:sp>
            <p:nvSpPr>
              <p:cNvPr id="95" name="Freeform 21">
                <a:extLst>
                  <a:ext uri="{FF2B5EF4-FFF2-40B4-BE49-F238E27FC236}">
                    <a16:creationId xmlns:a16="http://schemas.microsoft.com/office/drawing/2014/main" id="{A1A15F1A-9BE8-49E0-A67C-979D8C37E1B2}"/>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6" name="Freeform 22">
                <a:extLst>
                  <a:ext uri="{FF2B5EF4-FFF2-40B4-BE49-F238E27FC236}">
                    <a16:creationId xmlns:a16="http://schemas.microsoft.com/office/drawing/2014/main" id="{2055A2A4-7698-4C40-8086-0FA30B397950}"/>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7" name="Freeform 23">
                <a:extLst>
                  <a:ext uri="{FF2B5EF4-FFF2-40B4-BE49-F238E27FC236}">
                    <a16:creationId xmlns:a16="http://schemas.microsoft.com/office/drawing/2014/main" id="{B6B9EC88-EEE8-41A5-978B-AA56CBD4600C}"/>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8" name="Freeform 24">
                <a:extLst>
                  <a:ext uri="{FF2B5EF4-FFF2-40B4-BE49-F238E27FC236}">
                    <a16:creationId xmlns:a16="http://schemas.microsoft.com/office/drawing/2014/main" id="{F10AA1AC-9A74-4167-9BBB-F5F2A3C3F74C}"/>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9" name="Freeform 25">
                <a:extLst>
                  <a:ext uri="{FF2B5EF4-FFF2-40B4-BE49-F238E27FC236}">
                    <a16:creationId xmlns:a16="http://schemas.microsoft.com/office/drawing/2014/main" id="{CBBBAFC4-EE6F-491D-A1AB-9F80297B20B8}"/>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0" name="Freeform 26">
                <a:extLst>
                  <a:ext uri="{FF2B5EF4-FFF2-40B4-BE49-F238E27FC236}">
                    <a16:creationId xmlns:a16="http://schemas.microsoft.com/office/drawing/2014/main" id="{9BCA1333-6B31-414D-8214-1DA282536E18}"/>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Freeform 27">
                <a:extLst>
                  <a:ext uri="{FF2B5EF4-FFF2-40B4-BE49-F238E27FC236}">
                    <a16:creationId xmlns:a16="http://schemas.microsoft.com/office/drawing/2014/main" id="{F5401820-80BC-4A1A-B4A7-8A738D8C8AF6}"/>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2" name="Freeform 28">
                <a:extLst>
                  <a:ext uri="{FF2B5EF4-FFF2-40B4-BE49-F238E27FC236}">
                    <a16:creationId xmlns:a16="http://schemas.microsoft.com/office/drawing/2014/main" id="{351DAC64-765B-491B-97D4-BA394467AA5D}"/>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3" name="Freeform 29">
                <a:extLst>
                  <a:ext uri="{FF2B5EF4-FFF2-40B4-BE49-F238E27FC236}">
                    <a16:creationId xmlns:a16="http://schemas.microsoft.com/office/drawing/2014/main" id="{63F0DE9B-56C6-49AA-B809-8958687B91A2}"/>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4" name="Freeform 30">
                <a:extLst>
                  <a:ext uri="{FF2B5EF4-FFF2-40B4-BE49-F238E27FC236}">
                    <a16:creationId xmlns:a16="http://schemas.microsoft.com/office/drawing/2014/main" id="{C8EABEB9-DEDD-4606-BE2C-422BDC665324}"/>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5" name="Freeform 31">
                <a:extLst>
                  <a:ext uri="{FF2B5EF4-FFF2-40B4-BE49-F238E27FC236}">
                    <a16:creationId xmlns:a16="http://schemas.microsoft.com/office/drawing/2014/main" id="{435A1456-264C-455D-9B1A-C7D8C632826D}"/>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6" name="Freeform 32">
                <a:extLst>
                  <a:ext uri="{FF2B5EF4-FFF2-40B4-BE49-F238E27FC236}">
                    <a16:creationId xmlns:a16="http://schemas.microsoft.com/office/drawing/2014/main" id="{704FA7DF-654D-4CA1-89B2-60AB7EF8CBC6}"/>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7" name="Freeform 33">
                <a:extLst>
                  <a:ext uri="{FF2B5EF4-FFF2-40B4-BE49-F238E27FC236}">
                    <a16:creationId xmlns:a16="http://schemas.microsoft.com/office/drawing/2014/main" id="{809E5023-79B9-4D9E-9C80-A79B374E58E7}"/>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8" name="Freeform 34">
                <a:extLst>
                  <a:ext uri="{FF2B5EF4-FFF2-40B4-BE49-F238E27FC236}">
                    <a16:creationId xmlns:a16="http://schemas.microsoft.com/office/drawing/2014/main" id="{FABC8410-0D83-43D4-B52A-52ACE393D280}"/>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9" name="Freeform 35">
                <a:extLst>
                  <a:ext uri="{FF2B5EF4-FFF2-40B4-BE49-F238E27FC236}">
                    <a16:creationId xmlns:a16="http://schemas.microsoft.com/office/drawing/2014/main" id="{9547E65E-7170-464D-89C1-96883D781184}"/>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0" name="Freeform 36">
                <a:extLst>
                  <a:ext uri="{FF2B5EF4-FFF2-40B4-BE49-F238E27FC236}">
                    <a16:creationId xmlns:a16="http://schemas.microsoft.com/office/drawing/2014/main" id="{750A041D-9DA1-4E8D-B3D2-84076CB88162}"/>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1" name="Freeform 37">
                <a:extLst>
                  <a:ext uri="{FF2B5EF4-FFF2-40B4-BE49-F238E27FC236}">
                    <a16:creationId xmlns:a16="http://schemas.microsoft.com/office/drawing/2014/main" id="{6AB331B9-A44E-473B-BB29-76F5DACBD00B}"/>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2" name="Freeform 38">
                <a:extLst>
                  <a:ext uri="{FF2B5EF4-FFF2-40B4-BE49-F238E27FC236}">
                    <a16:creationId xmlns:a16="http://schemas.microsoft.com/office/drawing/2014/main" id="{68B5B64F-383D-4CB6-950C-0641C9E8732A}"/>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13" name="Left Brace 112">
            <a:extLst>
              <a:ext uri="{FF2B5EF4-FFF2-40B4-BE49-F238E27FC236}">
                <a16:creationId xmlns:a16="http://schemas.microsoft.com/office/drawing/2014/main" id="{893EA38A-3513-4FA6-9A9E-4501A9B59F61}"/>
              </a:ext>
            </a:extLst>
          </p:cNvPr>
          <p:cNvSpPr/>
          <p:nvPr/>
        </p:nvSpPr>
        <p:spPr>
          <a:xfrm flipH="1">
            <a:off x="1001324" y="3287378"/>
            <a:ext cx="422553" cy="1316459"/>
          </a:xfrm>
          <a:prstGeom prst="leftBrace">
            <a:avLst>
              <a:gd name="adj1" fmla="val 0"/>
              <a:gd name="adj2" fmla="val 49033"/>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284" name="Group 283">
            <a:extLst>
              <a:ext uri="{FF2B5EF4-FFF2-40B4-BE49-F238E27FC236}">
                <a16:creationId xmlns:a16="http://schemas.microsoft.com/office/drawing/2014/main" id="{A5FF9EF8-86B8-4FEF-B7F6-648AF7466B14}"/>
              </a:ext>
            </a:extLst>
          </p:cNvPr>
          <p:cNvGrpSpPr/>
          <p:nvPr/>
        </p:nvGrpSpPr>
        <p:grpSpPr>
          <a:xfrm>
            <a:off x="1163091" y="2403299"/>
            <a:ext cx="2009401" cy="2768945"/>
            <a:chOff x="1186413" y="2450994"/>
            <a:chExt cx="2049694" cy="2824468"/>
          </a:xfrm>
        </p:grpSpPr>
        <p:sp>
          <p:nvSpPr>
            <p:cNvPr id="114" name="TextBox 113">
              <a:extLst>
                <a:ext uri="{FF2B5EF4-FFF2-40B4-BE49-F238E27FC236}">
                  <a16:creationId xmlns:a16="http://schemas.microsoft.com/office/drawing/2014/main" id="{0075502D-4CE5-4706-82B0-EE40DEA0FB89}"/>
                </a:ext>
              </a:extLst>
            </p:cNvPr>
            <p:cNvSpPr txBox="1"/>
            <p:nvPr/>
          </p:nvSpPr>
          <p:spPr>
            <a:xfrm>
              <a:off x="1186413" y="3765690"/>
              <a:ext cx="2015837" cy="440890"/>
            </a:xfrm>
            <a:prstGeom prst="rect">
              <a:avLst/>
            </a:prstGeom>
            <a:noFill/>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Classical ML</a:t>
              </a:r>
            </a:p>
          </p:txBody>
        </p:sp>
        <p:sp>
          <p:nvSpPr>
            <p:cNvPr id="115" name="TextBox 114">
              <a:extLst>
                <a:ext uri="{FF2B5EF4-FFF2-40B4-BE49-F238E27FC236}">
                  <a16:creationId xmlns:a16="http://schemas.microsoft.com/office/drawing/2014/main" id="{5ADBA8F3-0C55-441D-AAEC-212E43983190}"/>
                </a:ext>
              </a:extLst>
            </p:cNvPr>
            <p:cNvSpPr txBox="1"/>
            <p:nvPr/>
          </p:nvSpPr>
          <p:spPr>
            <a:xfrm>
              <a:off x="1220270" y="4834572"/>
              <a:ext cx="2015837" cy="440890"/>
            </a:xfrm>
            <a:prstGeom prst="rect">
              <a:avLst/>
            </a:prstGeom>
            <a:noFill/>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Deep learning</a:t>
              </a:r>
            </a:p>
          </p:txBody>
        </p:sp>
        <p:grpSp>
          <p:nvGrpSpPr>
            <p:cNvPr id="278" name="Group 277">
              <a:extLst>
                <a:ext uri="{FF2B5EF4-FFF2-40B4-BE49-F238E27FC236}">
                  <a16:creationId xmlns:a16="http://schemas.microsoft.com/office/drawing/2014/main" id="{469EAB50-EBA9-4DEE-90B7-4A9CF5B66647}"/>
                </a:ext>
              </a:extLst>
            </p:cNvPr>
            <p:cNvGrpSpPr/>
            <p:nvPr/>
          </p:nvGrpSpPr>
          <p:grpSpPr>
            <a:xfrm>
              <a:off x="1455981" y="2450994"/>
              <a:ext cx="1599571" cy="2811271"/>
              <a:chOff x="1455981" y="2450994"/>
              <a:chExt cx="1599571" cy="2811271"/>
            </a:xfrm>
          </p:grpSpPr>
          <p:sp>
            <p:nvSpPr>
              <p:cNvPr id="4" name="TextBox 3">
                <a:extLst>
                  <a:ext uri="{FF2B5EF4-FFF2-40B4-BE49-F238E27FC236}">
                    <a16:creationId xmlns:a16="http://schemas.microsoft.com/office/drawing/2014/main" id="{7F0406A5-EE37-49A6-9C8A-06AFEA379762}"/>
                  </a:ext>
                </a:extLst>
              </p:cNvPr>
              <p:cNvSpPr txBox="1"/>
              <p:nvPr/>
            </p:nvSpPr>
            <p:spPr>
              <a:xfrm>
                <a:off x="1455981" y="2450994"/>
                <a:ext cx="1597919" cy="550281"/>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C3C41"/>
                        </a:gs>
                        <a:gs pos="30000">
                          <a:srgbClr val="3C3C41"/>
                        </a:gs>
                      </a:gsLst>
                      <a:lin ang="5400000" scaled="0"/>
                    </a:gradFill>
                    <a:effectLst/>
                    <a:uLnTx/>
                    <a:uFillTx/>
                    <a:latin typeface="Segoe UI Semibold"/>
                    <a:ea typeface="+mn-ea"/>
                    <a:cs typeface="+mn-cs"/>
                  </a:rPr>
                  <a:t>Build and train models </a:t>
                </a:r>
              </a:p>
            </p:txBody>
          </p:sp>
          <p:grpSp>
            <p:nvGrpSpPr>
              <p:cNvPr id="61" name="Group 60">
                <a:extLst>
                  <a:ext uri="{FF2B5EF4-FFF2-40B4-BE49-F238E27FC236}">
                    <a16:creationId xmlns:a16="http://schemas.microsoft.com/office/drawing/2014/main" id="{01595755-F460-4360-98F0-3CAFAAA91CF6}"/>
                  </a:ext>
                </a:extLst>
              </p:cNvPr>
              <p:cNvGrpSpPr/>
              <p:nvPr/>
            </p:nvGrpSpPr>
            <p:grpSpPr>
              <a:xfrm>
                <a:off x="1455981" y="2457539"/>
                <a:ext cx="1599571" cy="2804726"/>
                <a:chOff x="3208859" y="4070542"/>
                <a:chExt cx="1458309" cy="2411828"/>
              </a:xfrm>
            </p:grpSpPr>
            <p:sp>
              <p:nvSpPr>
                <p:cNvPr id="9" name="Rectangle 8">
                  <a:extLst>
                    <a:ext uri="{FF2B5EF4-FFF2-40B4-BE49-F238E27FC236}">
                      <a16:creationId xmlns:a16="http://schemas.microsoft.com/office/drawing/2014/main" id="{0C1F3467-7240-4443-9238-C1B9E33ADBA6}"/>
                    </a:ext>
                  </a:extLst>
                </p:cNvPr>
                <p:cNvSpPr/>
                <p:nvPr/>
              </p:nvSpPr>
              <p:spPr bwMode="auto">
                <a:xfrm>
                  <a:off x="3208859" y="4070542"/>
                  <a:ext cx="1456803" cy="241182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 name="Straight Connector 9">
                  <a:extLst>
                    <a:ext uri="{FF2B5EF4-FFF2-40B4-BE49-F238E27FC236}">
                      <a16:creationId xmlns:a16="http://schemas.microsoft.com/office/drawing/2014/main" id="{89135A93-B12F-461D-BD1D-B1A00D97B82F}"/>
                    </a:ext>
                  </a:extLst>
                </p:cNvPr>
                <p:cNvCxnSpPr>
                  <a:cxnSpLocks/>
                </p:cNvCxnSpPr>
                <p:nvPr/>
              </p:nvCxnSpPr>
              <p:spPr>
                <a:xfrm>
                  <a:off x="3208859" y="4541668"/>
                  <a:ext cx="1458309"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6" name="Group 115">
                <a:extLst>
                  <a:ext uri="{FF2B5EF4-FFF2-40B4-BE49-F238E27FC236}">
                    <a16:creationId xmlns:a16="http://schemas.microsoft.com/office/drawing/2014/main" id="{306D6DB3-B9D9-452E-A0D9-5D80F78F7CD0}"/>
                  </a:ext>
                </a:extLst>
              </p:cNvPr>
              <p:cNvGrpSpPr/>
              <p:nvPr/>
            </p:nvGrpSpPr>
            <p:grpSpPr>
              <a:xfrm>
                <a:off x="1977313" y="4260192"/>
                <a:ext cx="604535" cy="514992"/>
                <a:chOff x="3097731" y="3411002"/>
                <a:chExt cx="3912131" cy="3332680"/>
              </a:xfrm>
            </p:grpSpPr>
            <p:sp>
              <p:nvSpPr>
                <p:cNvPr id="117" name="Freeform: Shape 399">
                  <a:extLst>
                    <a:ext uri="{FF2B5EF4-FFF2-40B4-BE49-F238E27FC236}">
                      <a16:creationId xmlns:a16="http://schemas.microsoft.com/office/drawing/2014/main" id="{2FCFA153-7062-4ABB-8E36-6A7B9ABE3017}"/>
                    </a:ext>
                  </a:extLst>
                </p:cNvPr>
                <p:cNvSpPr/>
                <p:nvPr/>
              </p:nvSpPr>
              <p:spPr bwMode="auto">
                <a:xfrm>
                  <a:off x="3097731" y="3411002"/>
                  <a:ext cx="3912131" cy="3326728"/>
                </a:xfrm>
                <a:custGeom>
                  <a:avLst/>
                  <a:gdLst>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009850 w 4510936"/>
                    <a:gd name="connsiteY14" fmla="*/ 3835942 h 3835942"/>
                    <a:gd name="connsiteX15" fmla="*/ 1789458 w 4510936"/>
                    <a:gd name="connsiteY15" fmla="*/ 3835942 h 3835942"/>
                    <a:gd name="connsiteX16" fmla="*/ 1792429 w 4510936"/>
                    <a:gd name="connsiteY16" fmla="*/ 3610035 h 3835942"/>
                    <a:gd name="connsiteX17" fmla="*/ 1770743 w 4510936"/>
                    <a:gd name="connsiteY17" fmla="*/ 2832642 h 3835942"/>
                    <a:gd name="connsiteX18" fmla="*/ 1081314 w 4510936"/>
                    <a:gd name="connsiteY18" fmla="*/ 2061571 h 3835942"/>
                    <a:gd name="connsiteX19" fmla="*/ 1562100 w 4510936"/>
                    <a:gd name="connsiteY19" fmla="*/ 1896471 h 3835942"/>
                    <a:gd name="connsiteX20" fmla="*/ 1034142 w 4510936"/>
                    <a:gd name="connsiteY20" fmla="*/ 1807570 h 3835942"/>
                    <a:gd name="connsiteX21" fmla="*/ 1676400 w 4510936"/>
                    <a:gd name="connsiteY21" fmla="*/ 1096370 h 3835942"/>
                    <a:gd name="connsiteX22" fmla="*/ 1919514 w 4510936"/>
                    <a:gd name="connsiteY22" fmla="*/ 1168942 h 3835942"/>
                    <a:gd name="connsiteX23" fmla="*/ 1850570 w 4510936"/>
                    <a:gd name="connsiteY23" fmla="*/ 2130513 h 3835942"/>
                    <a:gd name="connsiteX24" fmla="*/ 2148114 w 4510936"/>
                    <a:gd name="connsiteY24" fmla="*/ 1901913 h 3835942"/>
                    <a:gd name="connsiteX25" fmla="*/ 2674257 w 4510936"/>
                    <a:gd name="connsiteY25" fmla="*/ 1626142 h 3835942"/>
                    <a:gd name="connsiteX26" fmla="*/ 2238828 w 4510936"/>
                    <a:gd name="connsiteY26" fmla="*/ 1651542 h 3835942"/>
                    <a:gd name="connsiteX27" fmla="*/ 2188028 w 4510936"/>
                    <a:gd name="connsiteY27" fmla="*/ 1194342 h 3835942"/>
                    <a:gd name="connsiteX28" fmla="*/ 2623457 w 4510936"/>
                    <a:gd name="connsiteY28" fmla="*/ 1212485 h 3835942"/>
                    <a:gd name="connsiteX29" fmla="*/ 3131457 w 4510936"/>
                    <a:gd name="connsiteY29" fmla="*/ 1528170 h 3835942"/>
                    <a:gd name="connsiteX30" fmla="*/ 3458028 w 4510936"/>
                    <a:gd name="connsiteY30" fmla="*/ 1742256 h 3835942"/>
                    <a:gd name="connsiteX31" fmla="*/ 3721099 w 4510936"/>
                    <a:gd name="connsiteY31" fmla="*/ 2203084 h 3835942"/>
                    <a:gd name="connsiteX32" fmla="*/ 3599542 w 4510936"/>
                    <a:gd name="connsiteY32" fmla="*/ 1528170 h 3835942"/>
                    <a:gd name="connsiteX33" fmla="*/ 3900714 w 4510936"/>
                    <a:gd name="connsiteY33" fmla="*/ 1212485 h 3835942"/>
                    <a:gd name="connsiteX34" fmla="*/ 3358243 w 4510936"/>
                    <a:gd name="connsiteY34" fmla="*/ 1319527 h 3835942"/>
                    <a:gd name="connsiteX35" fmla="*/ 2895600 w 4510936"/>
                    <a:gd name="connsiteY35" fmla="*/ 1132656 h 3835942"/>
                    <a:gd name="connsiteX36" fmla="*/ 3218542 w 4510936"/>
                    <a:gd name="connsiteY36" fmla="*/ 617399 h 3835942"/>
                    <a:gd name="connsiteX37" fmla="*/ 2715985 w 4510936"/>
                    <a:gd name="connsiteY37" fmla="*/ 947598 h 3835942"/>
                    <a:gd name="connsiteX38" fmla="*/ 1948542 w 4510936"/>
                    <a:gd name="connsiteY38" fmla="*/ 925827 h 3835942"/>
                    <a:gd name="connsiteX39" fmla="*/ 2062843 w 4510936"/>
                    <a:gd name="connsiteY39" fmla="*/ 403313 h 3835942"/>
                    <a:gd name="connsiteX40" fmla="*/ 1816101 w 4510936"/>
                    <a:gd name="connsiteY40" fmla="*/ 780685 h 3835942"/>
                    <a:gd name="connsiteX41" fmla="*/ 1455057 w 4510936"/>
                    <a:gd name="connsiteY41" fmla="*/ 898614 h 3835942"/>
                    <a:gd name="connsiteX42" fmla="*/ 1010556 w 4510936"/>
                    <a:gd name="connsiteY42" fmla="*/ 677270 h 3835942"/>
                    <a:gd name="connsiteX43" fmla="*/ 1248228 w 4510936"/>
                    <a:gd name="connsiteY43" fmla="*/ 994770 h 3835942"/>
                    <a:gd name="connsiteX44" fmla="*/ 801914 w 4510936"/>
                    <a:gd name="connsiteY44" fmla="*/ 1571713 h 3835942"/>
                    <a:gd name="connsiteX45" fmla="*/ 542471 w 4510936"/>
                    <a:gd name="connsiteY45" fmla="*/ 1132656 h 3835942"/>
                    <a:gd name="connsiteX46" fmla="*/ 812800 w 4510936"/>
                    <a:gd name="connsiteY46" fmla="*/ 1843856 h 3835942"/>
                    <a:gd name="connsiteX47" fmla="*/ 925285 w 4510936"/>
                    <a:gd name="connsiteY47" fmla="*/ 2235742 h 3835942"/>
                    <a:gd name="connsiteX48" fmla="*/ 651328 w 4510936"/>
                    <a:gd name="connsiteY48" fmla="*/ 2607670 h 3835942"/>
                    <a:gd name="connsiteX49" fmla="*/ 1063171 w 4510936"/>
                    <a:gd name="connsiteY49" fmla="*/ 2408098 h 3835942"/>
                    <a:gd name="connsiteX50" fmla="*/ 1556657 w 4510936"/>
                    <a:gd name="connsiteY50" fmla="*/ 2852599 h 3835942"/>
                    <a:gd name="connsiteX51" fmla="*/ 1580115 w 4510936"/>
                    <a:gd name="connsiteY51" fmla="*/ 3729193 h 3835942"/>
                    <a:gd name="connsiteX52" fmla="*/ 1581642 w 4510936"/>
                    <a:gd name="connsiteY52" fmla="*/ 3835942 h 3835942"/>
                    <a:gd name="connsiteX53" fmla="*/ 1113971 w 4510936"/>
                    <a:gd name="connsiteY53" fmla="*/ 3835942 h 3835942"/>
                    <a:gd name="connsiteX54" fmla="*/ 836413 w 4510936"/>
                    <a:gd name="connsiteY54" fmla="*/ 3086585 h 3835942"/>
                    <a:gd name="connsiteX55" fmla="*/ 116170 w 4510936"/>
                    <a:gd name="connsiteY55" fmla="*/ 2308285 h 3835942"/>
                    <a:gd name="connsiteX56" fmla="*/ 118297 w 4510936"/>
                    <a:gd name="connsiteY56" fmla="*/ 2287181 h 3835942"/>
                    <a:gd name="connsiteX57" fmla="*/ 98842 w 4510936"/>
                    <a:gd name="connsiteY57" fmla="*/ 2263602 h 3835942"/>
                    <a:gd name="connsiteX58" fmla="*/ 0 w 4510936"/>
                    <a:gd name="connsiteY58" fmla="*/ 1940013 h 3835942"/>
                    <a:gd name="connsiteX59" fmla="*/ 98842 w 4510936"/>
                    <a:gd name="connsiteY59" fmla="*/ 1616424 h 3835942"/>
                    <a:gd name="connsiteX60" fmla="*/ 158494 w 4510936"/>
                    <a:gd name="connsiteY60" fmla="*/ 1544125 h 3835942"/>
                    <a:gd name="connsiteX61" fmla="*/ 138294 w 4510936"/>
                    <a:gd name="connsiteY61" fmla="*/ 1479051 h 3835942"/>
                    <a:gd name="connsiteX62" fmla="*/ 124645 w 4510936"/>
                    <a:gd name="connsiteY62" fmla="*/ 1343654 h 3835942"/>
                    <a:gd name="connsiteX63" fmla="*/ 534966 w 4510936"/>
                    <a:gd name="connsiteY63" fmla="*/ 724623 h 3835942"/>
                    <a:gd name="connsiteX64" fmla="*/ 655270 w 4510936"/>
                    <a:gd name="connsiteY64" fmla="*/ 687278 h 3835942"/>
                    <a:gd name="connsiteX65" fmla="*/ 663127 w 4510936"/>
                    <a:gd name="connsiteY65" fmla="*/ 661967 h 3835942"/>
                    <a:gd name="connsiteX66" fmla="*/ 1282159 w 4510936"/>
                    <a:gd name="connsiteY66" fmla="*/ 251645 h 3835942"/>
                    <a:gd name="connsiteX67" fmla="*/ 1417556 w 4510936"/>
                    <a:gd name="connsiteY67" fmla="*/ 265294 h 3835942"/>
                    <a:gd name="connsiteX68" fmla="*/ 1421411 w 4510936"/>
                    <a:gd name="connsiteY68" fmla="*/ 266491 h 3835942"/>
                    <a:gd name="connsiteX69" fmla="*/ 1478933 w 4510936"/>
                    <a:gd name="connsiteY69" fmla="*/ 196773 h 3835942"/>
                    <a:gd name="connsiteX70" fmla="*/ 1953986 w 4510936"/>
                    <a:gd name="connsiteY7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1063171 w 4510936"/>
                    <a:gd name="connsiteY49" fmla="*/ 2408098 h 3835942"/>
                    <a:gd name="connsiteX50" fmla="*/ 1556657 w 4510936"/>
                    <a:gd name="connsiteY50" fmla="*/ 2852599 h 3835942"/>
                    <a:gd name="connsiteX51" fmla="*/ 1580115 w 4510936"/>
                    <a:gd name="connsiteY51" fmla="*/ 3729193 h 3835942"/>
                    <a:gd name="connsiteX52" fmla="*/ 1581642 w 4510936"/>
                    <a:gd name="connsiteY52" fmla="*/ 3835942 h 3835942"/>
                    <a:gd name="connsiteX53" fmla="*/ 1113971 w 4510936"/>
                    <a:gd name="connsiteY53" fmla="*/ 3835942 h 3835942"/>
                    <a:gd name="connsiteX54" fmla="*/ 836413 w 4510936"/>
                    <a:gd name="connsiteY54" fmla="*/ 3086585 h 3835942"/>
                    <a:gd name="connsiteX55" fmla="*/ 116170 w 4510936"/>
                    <a:gd name="connsiteY55" fmla="*/ 2308285 h 3835942"/>
                    <a:gd name="connsiteX56" fmla="*/ 118297 w 4510936"/>
                    <a:gd name="connsiteY56" fmla="*/ 2287181 h 3835942"/>
                    <a:gd name="connsiteX57" fmla="*/ 98842 w 4510936"/>
                    <a:gd name="connsiteY57" fmla="*/ 2263602 h 3835942"/>
                    <a:gd name="connsiteX58" fmla="*/ 0 w 4510936"/>
                    <a:gd name="connsiteY58" fmla="*/ 1940013 h 3835942"/>
                    <a:gd name="connsiteX59" fmla="*/ 98842 w 4510936"/>
                    <a:gd name="connsiteY59" fmla="*/ 1616424 h 3835942"/>
                    <a:gd name="connsiteX60" fmla="*/ 158494 w 4510936"/>
                    <a:gd name="connsiteY60" fmla="*/ 1544125 h 3835942"/>
                    <a:gd name="connsiteX61" fmla="*/ 138294 w 4510936"/>
                    <a:gd name="connsiteY61" fmla="*/ 1479051 h 3835942"/>
                    <a:gd name="connsiteX62" fmla="*/ 124645 w 4510936"/>
                    <a:gd name="connsiteY62" fmla="*/ 1343654 h 3835942"/>
                    <a:gd name="connsiteX63" fmla="*/ 534966 w 4510936"/>
                    <a:gd name="connsiteY63" fmla="*/ 724623 h 3835942"/>
                    <a:gd name="connsiteX64" fmla="*/ 655270 w 4510936"/>
                    <a:gd name="connsiteY64" fmla="*/ 687278 h 3835942"/>
                    <a:gd name="connsiteX65" fmla="*/ 663127 w 4510936"/>
                    <a:gd name="connsiteY65" fmla="*/ 661967 h 3835942"/>
                    <a:gd name="connsiteX66" fmla="*/ 1282159 w 4510936"/>
                    <a:gd name="connsiteY66" fmla="*/ 251645 h 3835942"/>
                    <a:gd name="connsiteX67" fmla="*/ 1417556 w 4510936"/>
                    <a:gd name="connsiteY67" fmla="*/ 265294 h 3835942"/>
                    <a:gd name="connsiteX68" fmla="*/ 1421411 w 4510936"/>
                    <a:gd name="connsiteY68" fmla="*/ 266491 h 3835942"/>
                    <a:gd name="connsiteX69" fmla="*/ 1478933 w 4510936"/>
                    <a:gd name="connsiteY69" fmla="*/ 196773 h 3835942"/>
                    <a:gd name="connsiteX70" fmla="*/ 1953986 w 4510936"/>
                    <a:gd name="connsiteY7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1556657 w 4510936"/>
                    <a:gd name="connsiteY49" fmla="*/ 2852599 h 3835942"/>
                    <a:gd name="connsiteX50" fmla="*/ 1580115 w 4510936"/>
                    <a:gd name="connsiteY50" fmla="*/ 3729193 h 3835942"/>
                    <a:gd name="connsiteX51" fmla="*/ 1581642 w 4510936"/>
                    <a:gd name="connsiteY51" fmla="*/ 3835942 h 3835942"/>
                    <a:gd name="connsiteX52" fmla="*/ 1113971 w 4510936"/>
                    <a:gd name="connsiteY52" fmla="*/ 3835942 h 3835942"/>
                    <a:gd name="connsiteX53" fmla="*/ 836413 w 4510936"/>
                    <a:gd name="connsiteY53" fmla="*/ 3086585 h 3835942"/>
                    <a:gd name="connsiteX54" fmla="*/ 116170 w 4510936"/>
                    <a:gd name="connsiteY54" fmla="*/ 2308285 h 3835942"/>
                    <a:gd name="connsiteX55" fmla="*/ 118297 w 4510936"/>
                    <a:gd name="connsiteY55" fmla="*/ 2287181 h 3835942"/>
                    <a:gd name="connsiteX56" fmla="*/ 98842 w 4510936"/>
                    <a:gd name="connsiteY56" fmla="*/ 2263602 h 3835942"/>
                    <a:gd name="connsiteX57" fmla="*/ 0 w 4510936"/>
                    <a:gd name="connsiteY57" fmla="*/ 1940013 h 3835942"/>
                    <a:gd name="connsiteX58" fmla="*/ 98842 w 4510936"/>
                    <a:gd name="connsiteY58" fmla="*/ 1616424 h 3835942"/>
                    <a:gd name="connsiteX59" fmla="*/ 158494 w 4510936"/>
                    <a:gd name="connsiteY59" fmla="*/ 1544125 h 3835942"/>
                    <a:gd name="connsiteX60" fmla="*/ 138294 w 4510936"/>
                    <a:gd name="connsiteY60" fmla="*/ 1479051 h 3835942"/>
                    <a:gd name="connsiteX61" fmla="*/ 124645 w 4510936"/>
                    <a:gd name="connsiteY61" fmla="*/ 1343654 h 3835942"/>
                    <a:gd name="connsiteX62" fmla="*/ 534966 w 4510936"/>
                    <a:gd name="connsiteY62" fmla="*/ 724623 h 3835942"/>
                    <a:gd name="connsiteX63" fmla="*/ 655270 w 4510936"/>
                    <a:gd name="connsiteY63" fmla="*/ 687278 h 3835942"/>
                    <a:gd name="connsiteX64" fmla="*/ 663127 w 4510936"/>
                    <a:gd name="connsiteY64" fmla="*/ 661967 h 3835942"/>
                    <a:gd name="connsiteX65" fmla="*/ 1282159 w 4510936"/>
                    <a:gd name="connsiteY65" fmla="*/ 251645 h 3835942"/>
                    <a:gd name="connsiteX66" fmla="*/ 1417556 w 4510936"/>
                    <a:gd name="connsiteY66" fmla="*/ 265294 h 3835942"/>
                    <a:gd name="connsiteX67" fmla="*/ 1421411 w 4510936"/>
                    <a:gd name="connsiteY67" fmla="*/ 266491 h 3835942"/>
                    <a:gd name="connsiteX68" fmla="*/ 1478933 w 4510936"/>
                    <a:gd name="connsiteY68" fmla="*/ 196773 h 3835942"/>
                    <a:gd name="connsiteX69" fmla="*/ 1953986 w 4510936"/>
                    <a:gd name="connsiteY6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1556657 w 4510936"/>
                    <a:gd name="connsiteY48" fmla="*/ 2852599 h 3835942"/>
                    <a:gd name="connsiteX49" fmla="*/ 1580115 w 4510936"/>
                    <a:gd name="connsiteY49" fmla="*/ 3729193 h 3835942"/>
                    <a:gd name="connsiteX50" fmla="*/ 1581642 w 4510936"/>
                    <a:gd name="connsiteY50" fmla="*/ 3835942 h 3835942"/>
                    <a:gd name="connsiteX51" fmla="*/ 1113971 w 4510936"/>
                    <a:gd name="connsiteY51" fmla="*/ 3835942 h 3835942"/>
                    <a:gd name="connsiteX52" fmla="*/ 836413 w 4510936"/>
                    <a:gd name="connsiteY52" fmla="*/ 3086585 h 3835942"/>
                    <a:gd name="connsiteX53" fmla="*/ 116170 w 4510936"/>
                    <a:gd name="connsiteY53" fmla="*/ 2308285 h 3835942"/>
                    <a:gd name="connsiteX54" fmla="*/ 118297 w 4510936"/>
                    <a:gd name="connsiteY54" fmla="*/ 2287181 h 3835942"/>
                    <a:gd name="connsiteX55" fmla="*/ 98842 w 4510936"/>
                    <a:gd name="connsiteY55" fmla="*/ 2263602 h 3835942"/>
                    <a:gd name="connsiteX56" fmla="*/ 0 w 4510936"/>
                    <a:gd name="connsiteY56" fmla="*/ 1940013 h 3835942"/>
                    <a:gd name="connsiteX57" fmla="*/ 98842 w 4510936"/>
                    <a:gd name="connsiteY57" fmla="*/ 1616424 h 3835942"/>
                    <a:gd name="connsiteX58" fmla="*/ 158494 w 4510936"/>
                    <a:gd name="connsiteY58" fmla="*/ 1544125 h 3835942"/>
                    <a:gd name="connsiteX59" fmla="*/ 138294 w 4510936"/>
                    <a:gd name="connsiteY59" fmla="*/ 1479051 h 3835942"/>
                    <a:gd name="connsiteX60" fmla="*/ 124645 w 4510936"/>
                    <a:gd name="connsiteY60" fmla="*/ 1343654 h 3835942"/>
                    <a:gd name="connsiteX61" fmla="*/ 534966 w 4510936"/>
                    <a:gd name="connsiteY61" fmla="*/ 724623 h 3835942"/>
                    <a:gd name="connsiteX62" fmla="*/ 655270 w 4510936"/>
                    <a:gd name="connsiteY62" fmla="*/ 687278 h 3835942"/>
                    <a:gd name="connsiteX63" fmla="*/ 663127 w 4510936"/>
                    <a:gd name="connsiteY63" fmla="*/ 661967 h 3835942"/>
                    <a:gd name="connsiteX64" fmla="*/ 1282159 w 4510936"/>
                    <a:gd name="connsiteY64" fmla="*/ 251645 h 3835942"/>
                    <a:gd name="connsiteX65" fmla="*/ 1417556 w 4510936"/>
                    <a:gd name="connsiteY65" fmla="*/ 265294 h 3835942"/>
                    <a:gd name="connsiteX66" fmla="*/ 1421411 w 4510936"/>
                    <a:gd name="connsiteY66" fmla="*/ 266491 h 3835942"/>
                    <a:gd name="connsiteX67" fmla="*/ 1478933 w 4510936"/>
                    <a:gd name="connsiteY67" fmla="*/ 196773 h 3835942"/>
                    <a:gd name="connsiteX68" fmla="*/ 1953986 w 4510936"/>
                    <a:gd name="connsiteY6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1556657 w 4510936"/>
                    <a:gd name="connsiteY47" fmla="*/ 2852599 h 3835942"/>
                    <a:gd name="connsiteX48" fmla="*/ 1580115 w 4510936"/>
                    <a:gd name="connsiteY48" fmla="*/ 3729193 h 3835942"/>
                    <a:gd name="connsiteX49" fmla="*/ 1581642 w 4510936"/>
                    <a:gd name="connsiteY49" fmla="*/ 3835942 h 3835942"/>
                    <a:gd name="connsiteX50" fmla="*/ 1113971 w 4510936"/>
                    <a:gd name="connsiteY50" fmla="*/ 3835942 h 3835942"/>
                    <a:gd name="connsiteX51" fmla="*/ 836413 w 4510936"/>
                    <a:gd name="connsiteY51" fmla="*/ 3086585 h 3835942"/>
                    <a:gd name="connsiteX52" fmla="*/ 116170 w 4510936"/>
                    <a:gd name="connsiteY52" fmla="*/ 2308285 h 3835942"/>
                    <a:gd name="connsiteX53" fmla="*/ 118297 w 4510936"/>
                    <a:gd name="connsiteY53" fmla="*/ 2287181 h 3835942"/>
                    <a:gd name="connsiteX54" fmla="*/ 98842 w 4510936"/>
                    <a:gd name="connsiteY54" fmla="*/ 2263602 h 3835942"/>
                    <a:gd name="connsiteX55" fmla="*/ 0 w 4510936"/>
                    <a:gd name="connsiteY55" fmla="*/ 1940013 h 3835942"/>
                    <a:gd name="connsiteX56" fmla="*/ 98842 w 4510936"/>
                    <a:gd name="connsiteY56" fmla="*/ 1616424 h 3835942"/>
                    <a:gd name="connsiteX57" fmla="*/ 158494 w 4510936"/>
                    <a:gd name="connsiteY57" fmla="*/ 1544125 h 3835942"/>
                    <a:gd name="connsiteX58" fmla="*/ 138294 w 4510936"/>
                    <a:gd name="connsiteY58" fmla="*/ 1479051 h 3835942"/>
                    <a:gd name="connsiteX59" fmla="*/ 124645 w 4510936"/>
                    <a:gd name="connsiteY59" fmla="*/ 1343654 h 3835942"/>
                    <a:gd name="connsiteX60" fmla="*/ 534966 w 4510936"/>
                    <a:gd name="connsiteY60" fmla="*/ 724623 h 3835942"/>
                    <a:gd name="connsiteX61" fmla="*/ 655270 w 4510936"/>
                    <a:gd name="connsiteY61" fmla="*/ 687278 h 3835942"/>
                    <a:gd name="connsiteX62" fmla="*/ 663127 w 4510936"/>
                    <a:gd name="connsiteY62" fmla="*/ 661967 h 3835942"/>
                    <a:gd name="connsiteX63" fmla="*/ 1282159 w 4510936"/>
                    <a:gd name="connsiteY63" fmla="*/ 251645 h 3835942"/>
                    <a:gd name="connsiteX64" fmla="*/ 1417556 w 4510936"/>
                    <a:gd name="connsiteY64" fmla="*/ 265294 h 3835942"/>
                    <a:gd name="connsiteX65" fmla="*/ 1421411 w 4510936"/>
                    <a:gd name="connsiteY65" fmla="*/ 266491 h 3835942"/>
                    <a:gd name="connsiteX66" fmla="*/ 1478933 w 4510936"/>
                    <a:gd name="connsiteY66" fmla="*/ 196773 h 3835942"/>
                    <a:gd name="connsiteX67" fmla="*/ 1953986 w 4510936"/>
                    <a:gd name="connsiteY6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1556657 w 4510936"/>
                    <a:gd name="connsiteY46" fmla="*/ 2852599 h 3835942"/>
                    <a:gd name="connsiteX47" fmla="*/ 1580115 w 4510936"/>
                    <a:gd name="connsiteY47" fmla="*/ 3729193 h 3835942"/>
                    <a:gd name="connsiteX48" fmla="*/ 1581642 w 4510936"/>
                    <a:gd name="connsiteY48" fmla="*/ 3835942 h 3835942"/>
                    <a:gd name="connsiteX49" fmla="*/ 1113971 w 4510936"/>
                    <a:gd name="connsiteY49" fmla="*/ 3835942 h 3835942"/>
                    <a:gd name="connsiteX50" fmla="*/ 836413 w 4510936"/>
                    <a:gd name="connsiteY50" fmla="*/ 3086585 h 3835942"/>
                    <a:gd name="connsiteX51" fmla="*/ 116170 w 4510936"/>
                    <a:gd name="connsiteY51" fmla="*/ 2308285 h 3835942"/>
                    <a:gd name="connsiteX52" fmla="*/ 118297 w 4510936"/>
                    <a:gd name="connsiteY52" fmla="*/ 2287181 h 3835942"/>
                    <a:gd name="connsiteX53" fmla="*/ 98842 w 4510936"/>
                    <a:gd name="connsiteY53" fmla="*/ 2263602 h 3835942"/>
                    <a:gd name="connsiteX54" fmla="*/ 0 w 4510936"/>
                    <a:gd name="connsiteY54" fmla="*/ 1940013 h 3835942"/>
                    <a:gd name="connsiteX55" fmla="*/ 98842 w 4510936"/>
                    <a:gd name="connsiteY55" fmla="*/ 1616424 h 3835942"/>
                    <a:gd name="connsiteX56" fmla="*/ 158494 w 4510936"/>
                    <a:gd name="connsiteY56" fmla="*/ 1544125 h 3835942"/>
                    <a:gd name="connsiteX57" fmla="*/ 138294 w 4510936"/>
                    <a:gd name="connsiteY57" fmla="*/ 1479051 h 3835942"/>
                    <a:gd name="connsiteX58" fmla="*/ 124645 w 4510936"/>
                    <a:gd name="connsiteY58" fmla="*/ 1343654 h 3835942"/>
                    <a:gd name="connsiteX59" fmla="*/ 534966 w 4510936"/>
                    <a:gd name="connsiteY59" fmla="*/ 724623 h 3835942"/>
                    <a:gd name="connsiteX60" fmla="*/ 655270 w 4510936"/>
                    <a:gd name="connsiteY60" fmla="*/ 687278 h 3835942"/>
                    <a:gd name="connsiteX61" fmla="*/ 663127 w 4510936"/>
                    <a:gd name="connsiteY61" fmla="*/ 661967 h 3835942"/>
                    <a:gd name="connsiteX62" fmla="*/ 1282159 w 4510936"/>
                    <a:gd name="connsiteY62" fmla="*/ 251645 h 3835942"/>
                    <a:gd name="connsiteX63" fmla="*/ 1417556 w 4510936"/>
                    <a:gd name="connsiteY63" fmla="*/ 265294 h 3835942"/>
                    <a:gd name="connsiteX64" fmla="*/ 1421411 w 4510936"/>
                    <a:gd name="connsiteY64" fmla="*/ 266491 h 3835942"/>
                    <a:gd name="connsiteX65" fmla="*/ 1478933 w 4510936"/>
                    <a:gd name="connsiteY65" fmla="*/ 196773 h 3835942"/>
                    <a:gd name="connsiteX66" fmla="*/ 1953986 w 4510936"/>
                    <a:gd name="connsiteY6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1556657 w 4510936"/>
                    <a:gd name="connsiteY45" fmla="*/ 2852599 h 3835942"/>
                    <a:gd name="connsiteX46" fmla="*/ 1580115 w 4510936"/>
                    <a:gd name="connsiteY46" fmla="*/ 3729193 h 3835942"/>
                    <a:gd name="connsiteX47" fmla="*/ 1581642 w 4510936"/>
                    <a:gd name="connsiteY47" fmla="*/ 3835942 h 3835942"/>
                    <a:gd name="connsiteX48" fmla="*/ 1113971 w 4510936"/>
                    <a:gd name="connsiteY48" fmla="*/ 3835942 h 3835942"/>
                    <a:gd name="connsiteX49" fmla="*/ 836413 w 4510936"/>
                    <a:gd name="connsiteY49" fmla="*/ 3086585 h 3835942"/>
                    <a:gd name="connsiteX50" fmla="*/ 116170 w 4510936"/>
                    <a:gd name="connsiteY50" fmla="*/ 2308285 h 3835942"/>
                    <a:gd name="connsiteX51" fmla="*/ 118297 w 4510936"/>
                    <a:gd name="connsiteY51" fmla="*/ 2287181 h 3835942"/>
                    <a:gd name="connsiteX52" fmla="*/ 98842 w 4510936"/>
                    <a:gd name="connsiteY52" fmla="*/ 2263602 h 3835942"/>
                    <a:gd name="connsiteX53" fmla="*/ 0 w 4510936"/>
                    <a:gd name="connsiteY53" fmla="*/ 1940013 h 3835942"/>
                    <a:gd name="connsiteX54" fmla="*/ 98842 w 4510936"/>
                    <a:gd name="connsiteY54" fmla="*/ 1616424 h 3835942"/>
                    <a:gd name="connsiteX55" fmla="*/ 158494 w 4510936"/>
                    <a:gd name="connsiteY55" fmla="*/ 1544125 h 3835942"/>
                    <a:gd name="connsiteX56" fmla="*/ 138294 w 4510936"/>
                    <a:gd name="connsiteY56" fmla="*/ 1479051 h 3835942"/>
                    <a:gd name="connsiteX57" fmla="*/ 124645 w 4510936"/>
                    <a:gd name="connsiteY57" fmla="*/ 1343654 h 3835942"/>
                    <a:gd name="connsiteX58" fmla="*/ 534966 w 4510936"/>
                    <a:gd name="connsiteY58" fmla="*/ 724623 h 3835942"/>
                    <a:gd name="connsiteX59" fmla="*/ 655270 w 4510936"/>
                    <a:gd name="connsiteY59" fmla="*/ 687278 h 3835942"/>
                    <a:gd name="connsiteX60" fmla="*/ 663127 w 4510936"/>
                    <a:gd name="connsiteY60" fmla="*/ 661967 h 3835942"/>
                    <a:gd name="connsiteX61" fmla="*/ 1282159 w 4510936"/>
                    <a:gd name="connsiteY61" fmla="*/ 251645 h 3835942"/>
                    <a:gd name="connsiteX62" fmla="*/ 1417556 w 4510936"/>
                    <a:gd name="connsiteY62" fmla="*/ 265294 h 3835942"/>
                    <a:gd name="connsiteX63" fmla="*/ 1421411 w 4510936"/>
                    <a:gd name="connsiteY63" fmla="*/ 266491 h 3835942"/>
                    <a:gd name="connsiteX64" fmla="*/ 1478933 w 4510936"/>
                    <a:gd name="connsiteY64" fmla="*/ 196773 h 3835942"/>
                    <a:gd name="connsiteX65" fmla="*/ 1953986 w 4510936"/>
                    <a:gd name="connsiteY6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556657 w 4510936"/>
                    <a:gd name="connsiteY44" fmla="*/ 2852599 h 3835942"/>
                    <a:gd name="connsiteX45" fmla="*/ 1580115 w 4510936"/>
                    <a:gd name="connsiteY45" fmla="*/ 3729193 h 3835942"/>
                    <a:gd name="connsiteX46" fmla="*/ 1581642 w 4510936"/>
                    <a:gd name="connsiteY46" fmla="*/ 3835942 h 3835942"/>
                    <a:gd name="connsiteX47" fmla="*/ 1113971 w 4510936"/>
                    <a:gd name="connsiteY47" fmla="*/ 3835942 h 3835942"/>
                    <a:gd name="connsiteX48" fmla="*/ 836413 w 4510936"/>
                    <a:gd name="connsiteY48" fmla="*/ 3086585 h 3835942"/>
                    <a:gd name="connsiteX49" fmla="*/ 116170 w 4510936"/>
                    <a:gd name="connsiteY49" fmla="*/ 2308285 h 3835942"/>
                    <a:gd name="connsiteX50" fmla="*/ 118297 w 4510936"/>
                    <a:gd name="connsiteY50" fmla="*/ 2287181 h 3835942"/>
                    <a:gd name="connsiteX51" fmla="*/ 98842 w 4510936"/>
                    <a:gd name="connsiteY51" fmla="*/ 2263602 h 3835942"/>
                    <a:gd name="connsiteX52" fmla="*/ 0 w 4510936"/>
                    <a:gd name="connsiteY52" fmla="*/ 1940013 h 3835942"/>
                    <a:gd name="connsiteX53" fmla="*/ 98842 w 4510936"/>
                    <a:gd name="connsiteY53" fmla="*/ 1616424 h 3835942"/>
                    <a:gd name="connsiteX54" fmla="*/ 158494 w 4510936"/>
                    <a:gd name="connsiteY54" fmla="*/ 1544125 h 3835942"/>
                    <a:gd name="connsiteX55" fmla="*/ 138294 w 4510936"/>
                    <a:gd name="connsiteY55" fmla="*/ 1479051 h 3835942"/>
                    <a:gd name="connsiteX56" fmla="*/ 124645 w 4510936"/>
                    <a:gd name="connsiteY56" fmla="*/ 1343654 h 3835942"/>
                    <a:gd name="connsiteX57" fmla="*/ 534966 w 4510936"/>
                    <a:gd name="connsiteY57" fmla="*/ 724623 h 3835942"/>
                    <a:gd name="connsiteX58" fmla="*/ 655270 w 4510936"/>
                    <a:gd name="connsiteY58" fmla="*/ 687278 h 3835942"/>
                    <a:gd name="connsiteX59" fmla="*/ 663127 w 4510936"/>
                    <a:gd name="connsiteY59" fmla="*/ 661967 h 3835942"/>
                    <a:gd name="connsiteX60" fmla="*/ 1282159 w 4510936"/>
                    <a:gd name="connsiteY60" fmla="*/ 251645 h 3835942"/>
                    <a:gd name="connsiteX61" fmla="*/ 1417556 w 4510936"/>
                    <a:gd name="connsiteY61" fmla="*/ 265294 h 3835942"/>
                    <a:gd name="connsiteX62" fmla="*/ 1421411 w 4510936"/>
                    <a:gd name="connsiteY62" fmla="*/ 266491 h 3835942"/>
                    <a:gd name="connsiteX63" fmla="*/ 1478933 w 4510936"/>
                    <a:gd name="connsiteY63" fmla="*/ 196773 h 3835942"/>
                    <a:gd name="connsiteX64" fmla="*/ 1953986 w 4510936"/>
                    <a:gd name="connsiteY6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556657 w 4510936"/>
                    <a:gd name="connsiteY43" fmla="*/ 2852599 h 3835942"/>
                    <a:gd name="connsiteX44" fmla="*/ 1580115 w 4510936"/>
                    <a:gd name="connsiteY44" fmla="*/ 3729193 h 3835942"/>
                    <a:gd name="connsiteX45" fmla="*/ 1581642 w 4510936"/>
                    <a:gd name="connsiteY45" fmla="*/ 3835942 h 3835942"/>
                    <a:gd name="connsiteX46" fmla="*/ 1113971 w 4510936"/>
                    <a:gd name="connsiteY46" fmla="*/ 3835942 h 3835942"/>
                    <a:gd name="connsiteX47" fmla="*/ 836413 w 4510936"/>
                    <a:gd name="connsiteY47" fmla="*/ 3086585 h 3835942"/>
                    <a:gd name="connsiteX48" fmla="*/ 116170 w 4510936"/>
                    <a:gd name="connsiteY48" fmla="*/ 2308285 h 3835942"/>
                    <a:gd name="connsiteX49" fmla="*/ 118297 w 4510936"/>
                    <a:gd name="connsiteY49" fmla="*/ 2287181 h 3835942"/>
                    <a:gd name="connsiteX50" fmla="*/ 98842 w 4510936"/>
                    <a:gd name="connsiteY50" fmla="*/ 2263602 h 3835942"/>
                    <a:gd name="connsiteX51" fmla="*/ 0 w 4510936"/>
                    <a:gd name="connsiteY51" fmla="*/ 1940013 h 3835942"/>
                    <a:gd name="connsiteX52" fmla="*/ 98842 w 4510936"/>
                    <a:gd name="connsiteY52" fmla="*/ 1616424 h 3835942"/>
                    <a:gd name="connsiteX53" fmla="*/ 158494 w 4510936"/>
                    <a:gd name="connsiteY53" fmla="*/ 1544125 h 3835942"/>
                    <a:gd name="connsiteX54" fmla="*/ 138294 w 4510936"/>
                    <a:gd name="connsiteY54" fmla="*/ 1479051 h 3835942"/>
                    <a:gd name="connsiteX55" fmla="*/ 124645 w 4510936"/>
                    <a:gd name="connsiteY55" fmla="*/ 1343654 h 3835942"/>
                    <a:gd name="connsiteX56" fmla="*/ 534966 w 4510936"/>
                    <a:gd name="connsiteY56" fmla="*/ 724623 h 3835942"/>
                    <a:gd name="connsiteX57" fmla="*/ 655270 w 4510936"/>
                    <a:gd name="connsiteY57" fmla="*/ 687278 h 3835942"/>
                    <a:gd name="connsiteX58" fmla="*/ 663127 w 4510936"/>
                    <a:gd name="connsiteY58" fmla="*/ 661967 h 3835942"/>
                    <a:gd name="connsiteX59" fmla="*/ 1282159 w 4510936"/>
                    <a:gd name="connsiteY59" fmla="*/ 251645 h 3835942"/>
                    <a:gd name="connsiteX60" fmla="*/ 1417556 w 4510936"/>
                    <a:gd name="connsiteY60" fmla="*/ 265294 h 3835942"/>
                    <a:gd name="connsiteX61" fmla="*/ 1421411 w 4510936"/>
                    <a:gd name="connsiteY61" fmla="*/ 266491 h 3835942"/>
                    <a:gd name="connsiteX62" fmla="*/ 1478933 w 4510936"/>
                    <a:gd name="connsiteY62" fmla="*/ 196773 h 3835942"/>
                    <a:gd name="connsiteX63" fmla="*/ 1953986 w 4510936"/>
                    <a:gd name="connsiteY6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599542 w 4510936"/>
                    <a:gd name="connsiteY32" fmla="*/ 1528170 h 3835942"/>
                    <a:gd name="connsiteX33" fmla="*/ 3900714 w 4510936"/>
                    <a:gd name="connsiteY33" fmla="*/ 1212485 h 3835942"/>
                    <a:gd name="connsiteX34" fmla="*/ 3358243 w 4510936"/>
                    <a:gd name="connsiteY34" fmla="*/ 1319527 h 3835942"/>
                    <a:gd name="connsiteX35" fmla="*/ 2895600 w 4510936"/>
                    <a:gd name="connsiteY35" fmla="*/ 1132656 h 3835942"/>
                    <a:gd name="connsiteX36" fmla="*/ 3218542 w 4510936"/>
                    <a:gd name="connsiteY36" fmla="*/ 617399 h 3835942"/>
                    <a:gd name="connsiteX37" fmla="*/ 2715985 w 4510936"/>
                    <a:gd name="connsiteY37" fmla="*/ 947598 h 3835942"/>
                    <a:gd name="connsiteX38" fmla="*/ 1948542 w 4510936"/>
                    <a:gd name="connsiteY38" fmla="*/ 925827 h 3835942"/>
                    <a:gd name="connsiteX39" fmla="*/ 2062843 w 4510936"/>
                    <a:gd name="connsiteY39" fmla="*/ 403313 h 3835942"/>
                    <a:gd name="connsiteX40" fmla="*/ 1816101 w 4510936"/>
                    <a:gd name="connsiteY40" fmla="*/ 780685 h 3835942"/>
                    <a:gd name="connsiteX41" fmla="*/ 1455057 w 4510936"/>
                    <a:gd name="connsiteY41" fmla="*/ 898614 h 3835942"/>
                    <a:gd name="connsiteX42" fmla="*/ 1556657 w 4510936"/>
                    <a:gd name="connsiteY42" fmla="*/ 2852599 h 3835942"/>
                    <a:gd name="connsiteX43" fmla="*/ 1580115 w 4510936"/>
                    <a:gd name="connsiteY43" fmla="*/ 3729193 h 3835942"/>
                    <a:gd name="connsiteX44" fmla="*/ 1581642 w 4510936"/>
                    <a:gd name="connsiteY44" fmla="*/ 3835942 h 3835942"/>
                    <a:gd name="connsiteX45" fmla="*/ 1113971 w 4510936"/>
                    <a:gd name="connsiteY45" fmla="*/ 3835942 h 3835942"/>
                    <a:gd name="connsiteX46" fmla="*/ 836413 w 4510936"/>
                    <a:gd name="connsiteY46" fmla="*/ 3086585 h 3835942"/>
                    <a:gd name="connsiteX47" fmla="*/ 116170 w 4510936"/>
                    <a:gd name="connsiteY47" fmla="*/ 2308285 h 3835942"/>
                    <a:gd name="connsiteX48" fmla="*/ 118297 w 4510936"/>
                    <a:gd name="connsiteY48" fmla="*/ 2287181 h 3835942"/>
                    <a:gd name="connsiteX49" fmla="*/ 98842 w 4510936"/>
                    <a:gd name="connsiteY49" fmla="*/ 2263602 h 3835942"/>
                    <a:gd name="connsiteX50" fmla="*/ 0 w 4510936"/>
                    <a:gd name="connsiteY50" fmla="*/ 1940013 h 3835942"/>
                    <a:gd name="connsiteX51" fmla="*/ 98842 w 4510936"/>
                    <a:gd name="connsiteY51" fmla="*/ 1616424 h 3835942"/>
                    <a:gd name="connsiteX52" fmla="*/ 158494 w 4510936"/>
                    <a:gd name="connsiteY52" fmla="*/ 1544125 h 3835942"/>
                    <a:gd name="connsiteX53" fmla="*/ 138294 w 4510936"/>
                    <a:gd name="connsiteY53" fmla="*/ 1479051 h 3835942"/>
                    <a:gd name="connsiteX54" fmla="*/ 124645 w 4510936"/>
                    <a:gd name="connsiteY54" fmla="*/ 1343654 h 3835942"/>
                    <a:gd name="connsiteX55" fmla="*/ 534966 w 4510936"/>
                    <a:gd name="connsiteY55" fmla="*/ 724623 h 3835942"/>
                    <a:gd name="connsiteX56" fmla="*/ 655270 w 4510936"/>
                    <a:gd name="connsiteY56" fmla="*/ 687278 h 3835942"/>
                    <a:gd name="connsiteX57" fmla="*/ 663127 w 4510936"/>
                    <a:gd name="connsiteY57" fmla="*/ 661967 h 3835942"/>
                    <a:gd name="connsiteX58" fmla="*/ 1282159 w 4510936"/>
                    <a:gd name="connsiteY58" fmla="*/ 251645 h 3835942"/>
                    <a:gd name="connsiteX59" fmla="*/ 1417556 w 4510936"/>
                    <a:gd name="connsiteY59" fmla="*/ 265294 h 3835942"/>
                    <a:gd name="connsiteX60" fmla="*/ 1421411 w 4510936"/>
                    <a:gd name="connsiteY60" fmla="*/ 266491 h 3835942"/>
                    <a:gd name="connsiteX61" fmla="*/ 1478933 w 4510936"/>
                    <a:gd name="connsiteY61" fmla="*/ 196773 h 3835942"/>
                    <a:gd name="connsiteX62" fmla="*/ 1953986 w 4510936"/>
                    <a:gd name="connsiteY6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599542 w 4510936"/>
                    <a:gd name="connsiteY31" fmla="*/ 1528170 h 3835942"/>
                    <a:gd name="connsiteX32" fmla="*/ 3900714 w 4510936"/>
                    <a:gd name="connsiteY32" fmla="*/ 1212485 h 3835942"/>
                    <a:gd name="connsiteX33" fmla="*/ 3358243 w 4510936"/>
                    <a:gd name="connsiteY33" fmla="*/ 1319527 h 3835942"/>
                    <a:gd name="connsiteX34" fmla="*/ 2895600 w 4510936"/>
                    <a:gd name="connsiteY34" fmla="*/ 1132656 h 3835942"/>
                    <a:gd name="connsiteX35" fmla="*/ 3218542 w 4510936"/>
                    <a:gd name="connsiteY35" fmla="*/ 617399 h 3835942"/>
                    <a:gd name="connsiteX36" fmla="*/ 2715985 w 4510936"/>
                    <a:gd name="connsiteY36" fmla="*/ 947598 h 3835942"/>
                    <a:gd name="connsiteX37" fmla="*/ 1948542 w 4510936"/>
                    <a:gd name="connsiteY37" fmla="*/ 925827 h 3835942"/>
                    <a:gd name="connsiteX38" fmla="*/ 2062843 w 4510936"/>
                    <a:gd name="connsiteY38" fmla="*/ 403313 h 3835942"/>
                    <a:gd name="connsiteX39" fmla="*/ 1816101 w 4510936"/>
                    <a:gd name="connsiteY39" fmla="*/ 780685 h 3835942"/>
                    <a:gd name="connsiteX40" fmla="*/ 1455057 w 4510936"/>
                    <a:gd name="connsiteY40" fmla="*/ 898614 h 3835942"/>
                    <a:gd name="connsiteX41" fmla="*/ 1556657 w 4510936"/>
                    <a:gd name="connsiteY41" fmla="*/ 2852599 h 3835942"/>
                    <a:gd name="connsiteX42" fmla="*/ 1580115 w 4510936"/>
                    <a:gd name="connsiteY42" fmla="*/ 3729193 h 3835942"/>
                    <a:gd name="connsiteX43" fmla="*/ 1581642 w 4510936"/>
                    <a:gd name="connsiteY43" fmla="*/ 3835942 h 3835942"/>
                    <a:gd name="connsiteX44" fmla="*/ 1113971 w 4510936"/>
                    <a:gd name="connsiteY44" fmla="*/ 3835942 h 3835942"/>
                    <a:gd name="connsiteX45" fmla="*/ 836413 w 4510936"/>
                    <a:gd name="connsiteY45" fmla="*/ 3086585 h 3835942"/>
                    <a:gd name="connsiteX46" fmla="*/ 116170 w 4510936"/>
                    <a:gd name="connsiteY46" fmla="*/ 2308285 h 3835942"/>
                    <a:gd name="connsiteX47" fmla="*/ 118297 w 4510936"/>
                    <a:gd name="connsiteY47" fmla="*/ 2287181 h 3835942"/>
                    <a:gd name="connsiteX48" fmla="*/ 98842 w 4510936"/>
                    <a:gd name="connsiteY48" fmla="*/ 2263602 h 3835942"/>
                    <a:gd name="connsiteX49" fmla="*/ 0 w 4510936"/>
                    <a:gd name="connsiteY49" fmla="*/ 1940013 h 3835942"/>
                    <a:gd name="connsiteX50" fmla="*/ 98842 w 4510936"/>
                    <a:gd name="connsiteY50" fmla="*/ 1616424 h 3835942"/>
                    <a:gd name="connsiteX51" fmla="*/ 158494 w 4510936"/>
                    <a:gd name="connsiteY51" fmla="*/ 1544125 h 3835942"/>
                    <a:gd name="connsiteX52" fmla="*/ 138294 w 4510936"/>
                    <a:gd name="connsiteY52" fmla="*/ 1479051 h 3835942"/>
                    <a:gd name="connsiteX53" fmla="*/ 124645 w 4510936"/>
                    <a:gd name="connsiteY53" fmla="*/ 1343654 h 3835942"/>
                    <a:gd name="connsiteX54" fmla="*/ 534966 w 4510936"/>
                    <a:gd name="connsiteY54" fmla="*/ 724623 h 3835942"/>
                    <a:gd name="connsiteX55" fmla="*/ 655270 w 4510936"/>
                    <a:gd name="connsiteY55" fmla="*/ 687278 h 3835942"/>
                    <a:gd name="connsiteX56" fmla="*/ 663127 w 4510936"/>
                    <a:gd name="connsiteY56" fmla="*/ 661967 h 3835942"/>
                    <a:gd name="connsiteX57" fmla="*/ 1282159 w 4510936"/>
                    <a:gd name="connsiteY57" fmla="*/ 251645 h 3835942"/>
                    <a:gd name="connsiteX58" fmla="*/ 1417556 w 4510936"/>
                    <a:gd name="connsiteY58" fmla="*/ 265294 h 3835942"/>
                    <a:gd name="connsiteX59" fmla="*/ 1421411 w 4510936"/>
                    <a:gd name="connsiteY59" fmla="*/ 266491 h 3835942"/>
                    <a:gd name="connsiteX60" fmla="*/ 1478933 w 4510936"/>
                    <a:gd name="connsiteY60" fmla="*/ 196773 h 3835942"/>
                    <a:gd name="connsiteX61" fmla="*/ 1953986 w 4510936"/>
                    <a:gd name="connsiteY6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900714 w 4510936"/>
                    <a:gd name="connsiteY31" fmla="*/ 1212485 h 3835942"/>
                    <a:gd name="connsiteX32" fmla="*/ 3358243 w 4510936"/>
                    <a:gd name="connsiteY32" fmla="*/ 1319527 h 3835942"/>
                    <a:gd name="connsiteX33" fmla="*/ 2895600 w 4510936"/>
                    <a:gd name="connsiteY33" fmla="*/ 1132656 h 3835942"/>
                    <a:gd name="connsiteX34" fmla="*/ 3218542 w 4510936"/>
                    <a:gd name="connsiteY34" fmla="*/ 617399 h 3835942"/>
                    <a:gd name="connsiteX35" fmla="*/ 2715985 w 4510936"/>
                    <a:gd name="connsiteY35" fmla="*/ 947598 h 3835942"/>
                    <a:gd name="connsiteX36" fmla="*/ 1948542 w 4510936"/>
                    <a:gd name="connsiteY36" fmla="*/ 925827 h 3835942"/>
                    <a:gd name="connsiteX37" fmla="*/ 2062843 w 4510936"/>
                    <a:gd name="connsiteY37" fmla="*/ 403313 h 3835942"/>
                    <a:gd name="connsiteX38" fmla="*/ 1816101 w 4510936"/>
                    <a:gd name="connsiteY38" fmla="*/ 780685 h 3835942"/>
                    <a:gd name="connsiteX39" fmla="*/ 1455057 w 4510936"/>
                    <a:gd name="connsiteY39" fmla="*/ 898614 h 3835942"/>
                    <a:gd name="connsiteX40" fmla="*/ 1556657 w 4510936"/>
                    <a:gd name="connsiteY40" fmla="*/ 2852599 h 3835942"/>
                    <a:gd name="connsiteX41" fmla="*/ 1580115 w 4510936"/>
                    <a:gd name="connsiteY41" fmla="*/ 3729193 h 3835942"/>
                    <a:gd name="connsiteX42" fmla="*/ 1581642 w 4510936"/>
                    <a:gd name="connsiteY42" fmla="*/ 3835942 h 3835942"/>
                    <a:gd name="connsiteX43" fmla="*/ 1113971 w 4510936"/>
                    <a:gd name="connsiteY43" fmla="*/ 3835942 h 3835942"/>
                    <a:gd name="connsiteX44" fmla="*/ 836413 w 4510936"/>
                    <a:gd name="connsiteY44" fmla="*/ 3086585 h 3835942"/>
                    <a:gd name="connsiteX45" fmla="*/ 116170 w 4510936"/>
                    <a:gd name="connsiteY45" fmla="*/ 2308285 h 3835942"/>
                    <a:gd name="connsiteX46" fmla="*/ 118297 w 4510936"/>
                    <a:gd name="connsiteY46" fmla="*/ 2287181 h 3835942"/>
                    <a:gd name="connsiteX47" fmla="*/ 98842 w 4510936"/>
                    <a:gd name="connsiteY47" fmla="*/ 2263602 h 3835942"/>
                    <a:gd name="connsiteX48" fmla="*/ 0 w 4510936"/>
                    <a:gd name="connsiteY48" fmla="*/ 1940013 h 3835942"/>
                    <a:gd name="connsiteX49" fmla="*/ 98842 w 4510936"/>
                    <a:gd name="connsiteY49" fmla="*/ 1616424 h 3835942"/>
                    <a:gd name="connsiteX50" fmla="*/ 158494 w 4510936"/>
                    <a:gd name="connsiteY50" fmla="*/ 1544125 h 3835942"/>
                    <a:gd name="connsiteX51" fmla="*/ 138294 w 4510936"/>
                    <a:gd name="connsiteY51" fmla="*/ 1479051 h 3835942"/>
                    <a:gd name="connsiteX52" fmla="*/ 124645 w 4510936"/>
                    <a:gd name="connsiteY52" fmla="*/ 1343654 h 3835942"/>
                    <a:gd name="connsiteX53" fmla="*/ 534966 w 4510936"/>
                    <a:gd name="connsiteY53" fmla="*/ 724623 h 3835942"/>
                    <a:gd name="connsiteX54" fmla="*/ 655270 w 4510936"/>
                    <a:gd name="connsiteY54" fmla="*/ 687278 h 3835942"/>
                    <a:gd name="connsiteX55" fmla="*/ 663127 w 4510936"/>
                    <a:gd name="connsiteY55" fmla="*/ 661967 h 3835942"/>
                    <a:gd name="connsiteX56" fmla="*/ 1282159 w 4510936"/>
                    <a:gd name="connsiteY56" fmla="*/ 251645 h 3835942"/>
                    <a:gd name="connsiteX57" fmla="*/ 1417556 w 4510936"/>
                    <a:gd name="connsiteY57" fmla="*/ 265294 h 3835942"/>
                    <a:gd name="connsiteX58" fmla="*/ 1421411 w 4510936"/>
                    <a:gd name="connsiteY58" fmla="*/ 266491 h 3835942"/>
                    <a:gd name="connsiteX59" fmla="*/ 1478933 w 4510936"/>
                    <a:gd name="connsiteY59" fmla="*/ 196773 h 3835942"/>
                    <a:gd name="connsiteX60" fmla="*/ 1953986 w 4510936"/>
                    <a:gd name="connsiteY6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358243 w 4510936"/>
                    <a:gd name="connsiteY31" fmla="*/ 1319527 h 3835942"/>
                    <a:gd name="connsiteX32" fmla="*/ 2895600 w 4510936"/>
                    <a:gd name="connsiteY32" fmla="*/ 1132656 h 3835942"/>
                    <a:gd name="connsiteX33" fmla="*/ 3218542 w 4510936"/>
                    <a:gd name="connsiteY33" fmla="*/ 617399 h 3835942"/>
                    <a:gd name="connsiteX34" fmla="*/ 2715985 w 4510936"/>
                    <a:gd name="connsiteY34" fmla="*/ 947598 h 3835942"/>
                    <a:gd name="connsiteX35" fmla="*/ 1948542 w 4510936"/>
                    <a:gd name="connsiteY35" fmla="*/ 925827 h 3835942"/>
                    <a:gd name="connsiteX36" fmla="*/ 2062843 w 4510936"/>
                    <a:gd name="connsiteY36" fmla="*/ 403313 h 3835942"/>
                    <a:gd name="connsiteX37" fmla="*/ 1816101 w 4510936"/>
                    <a:gd name="connsiteY37" fmla="*/ 780685 h 3835942"/>
                    <a:gd name="connsiteX38" fmla="*/ 1455057 w 4510936"/>
                    <a:gd name="connsiteY38" fmla="*/ 898614 h 3835942"/>
                    <a:gd name="connsiteX39" fmla="*/ 1556657 w 4510936"/>
                    <a:gd name="connsiteY39" fmla="*/ 2852599 h 3835942"/>
                    <a:gd name="connsiteX40" fmla="*/ 1580115 w 4510936"/>
                    <a:gd name="connsiteY40" fmla="*/ 3729193 h 3835942"/>
                    <a:gd name="connsiteX41" fmla="*/ 1581642 w 4510936"/>
                    <a:gd name="connsiteY41" fmla="*/ 3835942 h 3835942"/>
                    <a:gd name="connsiteX42" fmla="*/ 1113971 w 4510936"/>
                    <a:gd name="connsiteY42" fmla="*/ 3835942 h 3835942"/>
                    <a:gd name="connsiteX43" fmla="*/ 836413 w 4510936"/>
                    <a:gd name="connsiteY43" fmla="*/ 3086585 h 3835942"/>
                    <a:gd name="connsiteX44" fmla="*/ 116170 w 4510936"/>
                    <a:gd name="connsiteY44" fmla="*/ 2308285 h 3835942"/>
                    <a:gd name="connsiteX45" fmla="*/ 118297 w 4510936"/>
                    <a:gd name="connsiteY45" fmla="*/ 2287181 h 3835942"/>
                    <a:gd name="connsiteX46" fmla="*/ 98842 w 4510936"/>
                    <a:gd name="connsiteY46" fmla="*/ 2263602 h 3835942"/>
                    <a:gd name="connsiteX47" fmla="*/ 0 w 4510936"/>
                    <a:gd name="connsiteY47" fmla="*/ 1940013 h 3835942"/>
                    <a:gd name="connsiteX48" fmla="*/ 98842 w 4510936"/>
                    <a:gd name="connsiteY48" fmla="*/ 1616424 h 3835942"/>
                    <a:gd name="connsiteX49" fmla="*/ 158494 w 4510936"/>
                    <a:gd name="connsiteY49" fmla="*/ 1544125 h 3835942"/>
                    <a:gd name="connsiteX50" fmla="*/ 138294 w 4510936"/>
                    <a:gd name="connsiteY50" fmla="*/ 1479051 h 3835942"/>
                    <a:gd name="connsiteX51" fmla="*/ 124645 w 4510936"/>
                    <a:gd name="connsiteY51" fmla="*/ 1343654 h 3835942"/>
                    <a:gd name="connsiteX52" fmla="*/ 534966 w 4510936"/>
                    <a:gd name="connsiteY52" fmla="*/ 724623 h 3835942"/>
                    <a:gd name="connsiteX53" fmla="*/ 655270 w 4510936"/>
                    <a:gd name="connsiteY53" fmla="*/ 687278 h 3835942"/>
                    <a:gd name="connsiteX54" fmla="*/ 663127 w 4510936"/>
                    <a:gd name="connsiteY54" fmla="*/ 661967 h 3835942"/>
                    <a:gd name="connsiteX55" fmla="*/ 1282159 w 4510936"/>
                    <a:gd name="connsiteY55" fmla="*/ 251645 h 3835942"/>
                    <a:gd name="connsiteX56" fmla="*/ 1417556 w 4510936"/>
                    <a:gd name="connsiteY56" fmla="*/ 265294 h 3835942"/>
                    <a:gd name="connsiteX57" fmla="*/ 1421411 w 4510936"/>
                    <a:gd name="connsiteY57" fmla="*/ 266491 h 3835942"/>
                    <a:gd name="connsiteX58" fmla="*/ 1478933 w 4510936"/>
                    <a:gd name="connsiteY58" fmla="*/ 196773 h 3835942"/>
                    <a:gd name="connsiteX59" fmla="*/ 1953986 w 4510936"/>
                    <a:gd name="connsiteY5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2895600 w 4510936"/>
                    <a:gd name="connsiteY31" fmla="*/ 1132656 h 3835942"/>
                    <a:gd name="connsiteX32" fmla="*/ 3218542 w 4510936"/>
                    <a:gd name="connsiteY32" fmla="*/ 617399 h 3835942"/>
                    <a:gd name="connsiteX33" fmla="*/ 2715985 w 4510936"/>
                    <a:gd name="connsiteY33" fmla="*/ 947598 h 3835942"/>
                    <a:gd name="connsiteX34" fmla="*/ 1948542 w 4510936"/>
                    <a:gd name="connsiteY34" fmla="*/ 925827 h 3835942"/>
                    <a:gd name="connsiteX35" fmla="*/ 2062843 w 4510936"/>
                    <a:gd name="connsiteY35" fmla="*/ 403313 h 3835942"/>
                    <a:gd name="connsiteX36" fmla="*/ 1816101 w 4510936"/>
                    <a:gd name="connsiteY36" fmla="*/ 780685 h 3835942"/>
                    <a:gd name="connsiteX37" fmla="*/ 1455057 w 4510936"/>
                    <a:gd name="connsiteY37" fmla="*/ 898614 h 3835942"/>
                    <a:gd name="connsiteX38" fmla="*/ 1556657 w 4510936"/>
                    <a:gd name="connsiteY38" fmla="*/ 2852599 h 3835942"/>
                    <a:gd name="connsiteX39" fmla="*/ 1580115 w 4510936"/>
                    <a:gd name="connsiteY39" fmla="*/ 3729193 h 3835942"/>
                    <a:gd name="connsiteX40" fmla="*/ 1581642 w 4510936"/>
                    <a:gd name="connsiteY40" fmla="*/ 3835942 h 3835942"/>
                    <a:gd name="connsiteX41" fmla="*/ 1113971 w 4510936"/>
                    <a:gd name="connsiteY41" fmla="*/ 3835942 h 3835942"/>
                    <a:gd name="connsiteX42" fmla="*/ 836413 w 4510936"/>
                    <a:gd name="connsiteY42" fmla="*/ 3086585 h 3835942"/>
                    <a:gd name="connsiteX43" fmla="*/ 116170 w 4510936"/>
                    <a:gd name="connsiteY43" fmla="*/ 2308285 h 3835942"/>
                    <a:gd name="connsiteX44" fmla="*/ 118297 w 4510936"/>
                    <a:gd name="connsiteY44" fmla="*/ 2287181 h 3835942"/>
                    <a:gd name="connsiteX45" fmla="*/ 98842 w 4510936"/>
                    <a:gd name="connsiteY45" fmla="*/ 2263602 h 3835942"/>
                    <a:gd name="connsiteX46" fmla="*/ 0 w 4510936"/>
                    <a:gd name="connsiteY46" fmla="*/ 1940013 h 3835942"/>
                    <a:gd name="connsiteX47" fmla="*/ 98842 w 4510936"/>
                    <a:gd name="connsiteY47" fmla="*/ 1616424 h 3835942"/>
                    <a:gd name="connsiteX48" fmla="*/ 158494 w 4510936"/>
                    <a:gd name="connsiteY48" fmla="*/ 1544125 h 3835942"/>
                    <a:gd name="connsiteX49" fmla="*/ 138294 w 4510936"/>
                    <a:gd name="connsiteY49" fmla="*/ 1479051 h 3835942"/>
                    <a:gd name="connsiteX50" fmla="*/ 124645 w 4510936"/>
                    <a:gd name="connsiteY50" fmla="*/ 1343654 h 3835942"/>
                    <a:gd name="connsiteX51" fmla="*/ 534966 w 4510936"/>
                    <a:gd name="connsiteY51" fmla="*/ 724623 h 3835942"/>
                    <a:gd name="connsiteX52" fmla="*/ 655270 w 4510936"/>
                    <a:gd name="connsiteY52" fmla="*/ 687278 h 3835942"/>
                    <a:gd name="connsiteX53" fmla="*/ 663127 w 4510936"/>
                    <a:gd name="connsiteY53" fmla="*/ 661967 h 3835942"/>
                    <a:gd name="connsiteX54" fmla="*/ 1282159 w 4510936"/>
                    <a:gd name="connsiteY54" fmla="*/ 251645 h 3835942"/>
                    <a:gd name="connsiteX55" fmla="*/ 1417556 w 4510936"/>
                    <a:gd name="connsiteY55" fmla="*/ 265294 h 3835942"/>
                    <a:gd name="connsiteX56" fmla="*/ 1421411 w 4510936"/>
                    <a:gd name="connsiteY56" fmla="*/ 266491 h 3835942"/>
                    <a:gd name="connsiteX57" fmla="*/ 1478933 w 4510936"/>
                    <a:gd name="connsiteY57" fmla="*/ 196773 h 3835942"/>
                    <a:gd name="connsiteX58" fmla="*/ 1953986 w 4510936"/>
                    <a:gd name="connsiteY5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218542 w 4510936"/>
                    <a:gd name="connsiteY31" fmla="*/ 617399 h 3835942"/>
                    <a:gd name="connsiteX32" fmla="*/ 2715985 w 4510936"/>
                    <a:gd name="connsiteY32" fmla="*/ 947598 h 3835942"/>
                    <a:gd name="connsiteX33" fmla="*/ 1948542 w 4510936"/>
                    <a:gd name="connsiteY33" fmla="*/ 925827 h 3835942"/>
                    <a:gd name="connsiteX34" fmla="*/ 2062843 w 4510936"/>
                    <a:gd name="connsiteY34" fmla="*/ 403313 h 3835942"/>
                    <a:gd name="connsiteX35" fmla="*/ 1816101 w 4510936"/>
                    <a:gd name="connsiteY35" fmla="*/ 780685 h 3835942"/>
                    <a:gd name="connsiteX36" fmla="*/ 1455057 w 4510936"/>
                    <a:gd name="connsiteY36" fmla="*/ 898614 h 3835942"/>
                    <a:gd name="connsiteX37" fmla="*/ 1556657 w 4510936"/>
                    <a:gd name="connsiteY37" fmla="*/ 2852599 h 3835942"/>
                    <a:gd name="connsiteX38" fmla="*/ 1580115 w 4510936"/>
                    <a:gd name="connsiteY38" fmla="*/ 3729193 h 3835942"/>
                    <a:gd name="connsiteX39" fmla="*/ 1581642 w 4510936"/>
                    <a:gd name="connsiteY39" fmla="*/ 3835942 h 3835942"/>
                    <a:gd name="connsiteX40" fmla="*/ 1113971 w 4510936"/>
                    <a:gd name="connsiteY40" fmla="*/ 3835942 h 3835942"/>
                    <a:gd name="connsiteX41" fmla="*/ 836413 w 4510936"/>
                    <a:gd name="connsiteY41" fmla="*/ 3086585 h 3835942"/>
                    <a:gd name="connsiteX42" fmla="*/ 116170 w 4510936"/>
                    <a:gd name="connsiteY42" fmla="*/ 2308285 h 3835942"/>
                    <a:gd name="connsiteX43" fmla="*/ 118297 w 4510936"/>
                    <a:gd name="connsiteY43" fmla="*/ 2287181 h 3835942"/>
                    <a:gd name="connsiteX44" fmla="*/ 98842 w 4510936"/>
                    <a:gd name="connsiteY44" fmla="*/ 2263602 h 3835942"/>
                    <a:gd name="connsiteX45" fmla="*/ 0 w 4510936"/>
                    <a:gd name="connsiteY45" fmla="*/ 1940013 h 3835942"/>
                    <a:gd name="connsiteX46" fmla="*/ 98842 w 4510936"/>
                    <a:gd name="connsiteY46" fmla="*/ 1616424 h 3835942"/>
                    <a:gd name="connsiteX47" fmla="*/ 158494 w 4510936"/>
                    <a:gd name="connsiteY47" fmla="*/ 1544125 h 3835942"/>
                    <a:gd name="connsiteX48" fmla="*/ 138294 w 4510936"/>
                    <a:gd name="connsiteY48" fmla="*/ 1479051 h 3835942"/>
                    <a:gd name="connsiteX49" fmla="*/ 124645 w 4510936"/>
                    <a:gd name="connsiteY49" fmla="*/ 1343654 h 3835942"/>
                    <a:gd name="connsiteX50" fmla="*/ 534966 w 4510936"/>
                    <a:gd name="connsiteY50" fmla="*/ 724623 h 3835942"/>
                    <a:gd name="connsiteX51" fmla="*/ 655270 w 4510936"/>
                    <a:gd name="connsiteY51" fmla="*/ 687278 h 3835942"/>
                    <a:gd name="connsiteX52" fmla="*/ 663127 w 4510936"/>
                    <a:gd name="connsiteY52" fmla="*/ 661967 h 3835942"/>
                    <a:gd name="connsiteX53" fmla="*/ 1282159 w 4510936"/>
                    <a:gd name="connsiteY53" fmla="*/ 251645 h 3835942"/>
                    <a:gd name="connsiteX54" fmla="*/ 1417556 w 4510936"/>
                    <a:gd name="connsiteY54" fmla="*/ 265294 h 3835942"/>
                    <a:gd name="connsiteX55" fmla="*/ 1421411 w 4510936"/>
                    <a:gd name="connsiteY55" fmla="*/ 266491 h 3835942"/>
                    <a:gd name="connsiteX56" fmla="*/ 1478933 w 4510936"/>
                    <a:gd name="connsiteY56" fmla="*/ 196773 h 3835942"/>
                    <a:gd name="connsiteX57" fmla="*/ 1953986 w 4510936"/>
                    <a:gd name="connsiteY5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188028 w 4510936"/>
                    <a:gd name="connsiteY27" fmla="*/ 1194342 h 3835942"/>
                    <a:gd name="connsiteX28" fmla="*/ 2623457 w 4510936"/>
                    <a:gd name="connsiteY28" fmla="*/ 1212485 h 3835942"/>
                    <a:gd name="connsiteX29" fmla="*/ 3131457 w 4510936"/>
                    <a:gd name="connsiteY29" fmla="*/ 1528170 h 3835942"/>
                    <a:gd name="connsiteX30" fmla="*/ 3218542 w 4510936"/>
                    <a:gd name="connsiteY30" fmla="*/ 617399 h 3835942"/>
                    <a:gd name="connsiteX31" fmla="*/ 2715985 w 4510936"/>
                    <a:gd name="connsiteY31" fmla="*/ 947598 h 3835942"/>
                    <a:gd name="connsiteX32" fmla="*/ 1948542 w 4510936"/>
                    <a:gd name="connsiteY32" fmla="*/ 925827 h 3835942"/>
                    <a:gd name="connsiteX33" fmla="*/ 2062843 w 4510936"/>
                    <a:gd name="connsiteY33" fmla="*/ 403313 h 3835942"/>
                    <a:gd name="connsiteX34" fmla="*/ 1816101 w 4510936"/>
                    <a:gd name="connsiteY34" fmla="*/ 780685 h 3835942"/>
                    <a:gd name="connsiteX35" fmla="*/ 1455057 w 4510936"/>
                    <a:gd name="connsiteY35" fmla="*/ 898614 h 3835942"/>
                    <a:gd name="connsiteX36" fmla="*/ 1556657 w 4510936"/>
                    <a:gd name="connsiteY36" fmla="*/ 2852599 h 3835942"/>
                    <a:gd name="connsiteX37" fmla="*/ 1580115 w 4510936"/>
                    <a:gd name="connsiteY37" fmla="*/ 3729193 h 3835942"/>
                    <a:gd name="connsiteX38" fmla="*/ 1581642 w 4510936"/>
                    <a:gd name="connsiteY38" fmla="*/ 3835942 h 3835942"/>
                    <a:gd name="connsiteX39" fmla="*/ 1113971 w 4510936"/>
                    <a:gd name="connsiteY39" fmla="*/ 3835942 h 3835942"/>
                    <a:gd name="connsiteX40" fmla="*/ 836413 w 4510936"/>
                    <a:gd name="connsiteY40" fmla="*/ 3086585 h 3835942"/>
                    <a:gd name="connsiteX41" fmla="*/ 116170 w 4510936"/>
                    <a:gd name="connsiteY41" fmla="*/ 2308285 h 3835942"/>
                    <a:gd name="connsiteX42" fmla="*/ 118297 w 4510936"/>
                    <a:gd name="connsiteY42" fmla="*/ 2287181 h 3835942"/>
                    <a:gd name="connsiteX43" fmla="*/ 98842 w 4510936"/>
                    <a:gd name="connsiteY43" fmla="*/ 2263602 h 3835942"/>
                    <a:gd name="connsiteX44" fmla="*/ 0 w 4510936"/>
                    <a:gd name="connsiteY44" fmla="*/ 1940013 h 3835942"/>
                    <a:gd name="connsiteX45" fmla="*/ 98842 w 4510936"/>
                    <a:gd name="connsiteY45" fmla="*/ 1616424 h 3835942"/>
                    <a:gd name="connsiteX46" fmla="*/ 158494 w 4510936"/>
                    <a:gd name="connsiteY46" fmla="*/ 1544125 h 3835942"/>
                    <a:gd name="connsiteX47" fmla="*/ 138294 w 4510936"/>
                    <a:gd name="connsiteY47" fmla="*/ 1479051 h 3835942"/>
                    <a:gd name="connsiteX48" fmla="*/ 124645 w 4510936"/>
                    <a:gd name="connsiteY48" fmla="*/ 1343654 h 3835942"/>
                    <a:gd name="connsiteX49" fmla="*/ 534966 w 4510936"/>
                    <a:gd name="connsiteY49" fmla="*/ 724623 h 3835942"/>
                    <a:gd name="connsiteX50" fmla="*/ 655270 w 4510936"/>
                    <a:gd name="connsiteY50" fmla="*/ 687278 h 3835942"/>
                    <a:gd name="connsiteX51" fmla="*/ 663127 w 4510936"/>
                    <a:gd name="connsiteY51" fmla="*/ 661967 h 3835942"/>
                    <a:gd name="connsiteX52" fmla="*/ 1282159 w 4510936"/>
                    <a:gd name="connsiteY52" fmla="*/ 251645 h 3835942"/>
                    <a:gd name="connsiteX53" fmla="*/ 1417556 w 4510936"/>
                    <a:gd name="connsiteY53" fmla="*/ 265294 h 3835942"/>
                    <a:gd name="connsiteX54" fmla="*/ 1421411 w 4510936"/>
                    <a:gd name="connsiteY54" fmla="*/ 266491 h 3835942"/>
                    <a:gd name="connsiteX55" fmla="*/ 1478933 w 4510936"/>
                    <a:gd name="connsiteY55" fmla="*/ 196773 h 3835942"/>
                    <a:gd name="connsiteX56" fmla="*/ 1953986 w 4510936"/>
                    <a:gd name="connsiteY5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623457 w 4510936"/>
                    <a:gd name="connsiteY27" fmla="*/ 1212485 h 3835942"/>
                    <a:gd name="connsiteX28" fmla="*/ 3131457 w 4510936"/>
                    <a:gd name="connsiteY28" fmla="*/ 1528170 h 3835942"/>
                    <a:gd name="connsiteX29" fmla="*/ 3218542 w 4510936"/>
                    <a:gd name="connsiteY29" fmla="*/ 617399 h 3835942"/>
                    <a:gd name="connsiteX30" fmla="*/ 2715985 w 4510936"/>
                    <a:gd name="connsiteY30" fmla="*/ 947598 h 3835942"/>
                    <a:gd name="connsiteX31" fmla="*/ 1948542 w 4510936"/>
                    <a:gd name="connsiteY31" fmla="*/ 925827 h 3835942"/>
                    <a:gd name="connsiteX32" fmla="*/ 2062843 w 4510936"/>
                    <a:gd name="connsiteY32" fmla="*/ 403313 h 3835942"/>
                    <a:gd name="connsiteX33" fmla="*/ 1816101 w 4510936"/>
                    <a:gd name="connsiteY33" fmla="*/ 780685 h 3835942"/>
                    <a:gd name="connsiteX34" fmla="*/ 1455057 w 4510936"/>
                    <a:gd name="connsiteY34" fmla="*/ 898614 h 3835942"/>
                    <a:gd name="connsiteX35" fmla="*/ 1556657 w 4510936"/>
                    <a:gd name="connsiteY35" fmla="*/ 2852599 h 3835942"/>
                    <a:gd name="connsiteX36" fmla="*/ 1580115 w 4510936"/>
                    <a:gd name="connsiteY36" fmla="*/ 3729193 h 3835942"/>
                    <a:gd name="connsiteX37" fmla="*/ 1581642 w 4510936"/>
                    <a:gd name="connsiteY37" fmla="*/ 3835942 h 3835942"/>
                    <a:gd name="connsiteX38" fmla="*/ 1113971 w 4510936"/>
                    <a:gd name="connsiteY38" fmla="*/ 3835942 h 3835942"/>
                    <a:gd name="connsiteX39" fmla="*/ 836413 w 4510936"/>
                    <a:gd name="connsiteY39" fmla="*/ 3086585 h 3835942"/>
                    <a:gd name="connsiteX40" fmla="*/ 116170 w 4510936"/>
                    <a:gd name="connsiteY40" fmla="*/ 2308285 h 3835942"/>
                    <a:gd name="connsiteX41" fmla="*/ 118297 w 4510936"/>
                    <a:gd name="connsiteY41" fmla="*/ 2287181 h 3835942"/>
                    <a:gd name="connsiteX42" fmla="*/ 98842 w 4510936"/>
                    <a:gd name="connsiteY42" fmla="*/ 2263602 h 3835942"/>
                    <a:gd name="connsiteX43" fmla="*/ 0 w 4510936"/>
                    <a:gd name="connsiteY43" fmla="*/ 1940013 h 3835942"/>
                    <a:gd name="connsiteX44" fmla="*/ 98842 w 4510936"/>
                    <a:gd name="connsiteY44" fmla="*/ 1616424 h 3835942"/>
                    <a:gd name="connsiteX45" fmla="*/ 158494 w 4510936"/>
                    <a:gd name="connsiteY45" fmla="*/ 1544125 h 3835942"/>
                    <a:gd name="connsiteX46" fmla="*/ 138294 w 4510936"/>
                    <a:gd name="connsiteY46" fmla="*/ 1479051 h 3835942"/>
                    <a:gd name="connsiteX47" fmla="*/ 124645 w 4510936"/>
                    <a:gd name="connsiteY47" fmla="*/ 1343654 h 3835942"/>
                    <a:gd name="connsiteX48" fmla="*/ 534966 w 4510936"/>
                    <a:gd name="connsiteY48" fmla="*/ 724623 h 3835942"/>
                    <a:gd name="connsiteX49" fmla="*/ 655270 w 4510936"/>
                    <a:gd name="connsiteY49" fmla="*/ 687278 h 3835942"/>
                    <a:gd name="connsiteX50" fmla="*/ 663127 w 4510936"/>
                    <a:gd name="connsiteY50" fmla="*/ 661967 h 3835942"/>
                    <a:gd name="connsiteX51" fmla="*/ 1282159 w 4510936"/>
                    <a:gd name="connsiteY51" fmla="*/ 251645 h 3835942"/>
                    <a:gd name="connsiteX52" fmla="*/ 1417556 w 4510936"/>
                    <a:gd name="connsiteY52" fmla="*/ 265294 h 3835942"/>
                    <a:gd name="connsiteX53" fmla="*/ 1421411 w 4510936"/>
                    <a:gd name="connsiteY53" fmla="*/ 266491 h 3835942"/>
                    <a:gd name="connsiteX54" fmla="*/ 1478933 w 4510936"/>
                    <a:gd name="connsiteY54" fmla="*/ 196773 h 3835942"/>
                    <a:gd name="connsiteX55" fmla="*/ 1953986 w 4510936"/>
                    <a:gd name="connsiteY5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3131457 w 4510936"/>
                    <a:gd name="connsiteY27" fmla="*/ 1528170 h 3835942"/>
                    <a:gd name="connsiteX28" fmla="*/ 3218542 w 4510936"/>
                    <a:gd name="connsiteY28" fmla="*/ 617399 h 3835942"/>
                    <a:gd name="connsiteX29" fmla="*/ 2715985 w 4510936"/>
                    <a:gd name="connsiteY29" fmla="*/ 947598 h 3835942"/>
                    <a:gd name="connsiteX30" fmla="*/ 1948542 w 4510936"/>
                    <a:gd name="connsiteY30" fmla="*/ 925827 h 3835942"/>
                    <a:gd name="connsiteX31" fmla="*/ 2062843 w 4510936"/>
                    <a:gd name="connsiteY31" fmla="*/ 403313 h 3835942"/>
                    <a:gd name="connsiteX32" fmla="*/ 1816101 w 4510936"/>
                    <a:gd name="connsiteY32" fmla="*/ 780685 h 3835942"/>
                    <a:gd name="connsiteX33" fmla="*/ 1455057 w 4510936"/>
                    <a:gd name="connsiteY33" fmla="*/ 898614 h 3835942"/>
                    <a:gd name="connsiteX34" fmla="*/ 1556657 w 4510936"/>
                    <a:gd name="connsiteY34" fmla="*/ 2852599 h 3835942"/>
                    <a:gd name="connsiteX35" fmla="*/ 1580115 w 4510936"/>
                    <a:gd name="connsiteY35" fmla="*/ 3729193 h 3835942"/>
                    <a:gd name="connsiteX36" fmla="*/ 1581642 w 4510936"/>
                    <a:gd name="connsiteY36" fmla="*/ 3835942 h 3835942"/>
                    <a:gd name="connsiteX37" fmla="*/ 1113971 w 4510936"/>
                    <a:gd name="connsiteY37" fmla="*/ 3835942 h 3835942"/>
                    <a:gd name="connsiteX38" fmla="*/ 836413 w 4510936"/>
                    <a:gd name="connsiteY38" fmla="*/ 3086585 h 3835942"/>
                    <a:gd name="connsiteX39" fmla="*/ 116170 w 4510936"/>
                    <a:gd name="connsiteY39" fmla="*/ 2308285 h 3835942"/>
                    <a:gd name="connsiteX40" fmla="*/ 118297 w 4510936"/>
                    <a:gd name="connsiteY40" fmla="*/ 2287181 h 3835942"/>
                    <a:gd name="connsiteX41" fmla="*/ 98842 w 4510936"/>
                    <a:gd name="connsiteY41" fmla="*/ 2263602 h 3835942"/>
                    <a:gd name="connsiteX42" fmla="*/ 0 w 4510936"/>
                    <a:gd name="connsiteY42" fmla="*/ 1940013 h 3835942"/>
                    <a:gd name="connsiteX43" fmla="*/ 98842 w 4510936"/>
                    <a:gd name="connsiteY43" fmla="*/ 1616424 h 3835942"/>
                    <a:gd name="connsiteX44" fmla="*/ 158494 w 4510936"/>
                    <a:gd name="connsiteY44" fmla="*/ 1544125 h 3835942"/>
                    <a:gd name="connsiteX45" fmla="*/ 138294 w 4510936"/>
                    <a:gd name="connsiteY45" fmla="*/ 1479051 h 3835942"/>
                    <a:gd name="connsiteX46" fmla="*/ 124645 w 4510936"/>
                    <a:gd name="connsiteY46" fmla="*/ 1343654 h 3835942"/>
                    <a:gd name="connsiteX47" fmla="*/ 534966 w 4510936"/>
                    <a:gd name="connsiteY47" fmla="*/ 724623 h 3835942"/>
                    <a:gd name="connsiteX48" fmla="*/ 655270 w 4510936"/>
                    <a:gd name="connsiteY48" fmla="*/ 687278 h 3835942"/>
                    <a:gd name="connsiteX49" fmla="*/ 663127 w 4510936"/>
                    <a:gd name="connsiteY49" fmla="*/ 661967 h 3835942"/>
                    <a:gd name="connsiteX50" fmla="*/ 1282159 w 4510936"/>
                    <a:gd name="connsiteY50" fmla="*/ 251645 h 3835942"/>
                    <a:gd name="connsiteX51" fmla="*/ 1417556 w 4510936"/>
                    <a:gd name="connsiteY51" fmla="*/ 265294 h 3835942"/>
                    <a:gd name="connsiteX52" fmla="*/ 1421411 w 4510936"/>
                    <a:gd name="connsiteY52" fmla="*/ 266491 h 3835942"/>
                    <a:gd name="connsiteX53" fmla="*/ 1478933 w 4510936"/>
                    <a:gd name="connsiteY53" fmla="*/ 196773 h 3835942"/>
                    <a:gd name="connsiteX54" fmla="*/ 1953986 w 4510936"/>
                    <a:gd name="connsiteY5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3131457 w 4510936"/>
                    <a:gd name="connsiteY26" fmla="*/ 1528170 h 3835942"/>
                    <a:gd name="connsiteX27" fmla="*/ 3218542 w 4510936"/>
                    <a:gd name="connsiteY27" fmla="*/ 617399 h 3835942"/>
                    <a:gd name="connsiteX28" fmla="*/ 2715985 w 4510936"/>
                    <a:gd name="connsiteY28" fmla="*/ 947598 h 3835942"/>
                    <a:gd name="connsiteX29" fmla="*/ 1948542 w 4510936"/>
                    <a:gd name="connsiteY29" fmla="*/ 925827 h 3835942"/>
                    <a:gd name="connsiteX30" fmla="*/ 2062843 w 4510936"/>
                    <a:gd name="connsiteY30" fmla="*/ 403313 h 3835942"/>
                    <a:gd name="connsiteX31" fmla="*/ 1816101 w 4510936"/>
                    <a:gd name="connsiteY31" fmla="*/ 780685 h 3835942"/>
                    <a:gd name="connsiteX32" fmla="*/ 1455057 w 4510936"/>
                    <a:gd name="connsiteY32" fmla="*/ 898614 h 3835942"/>
                    <a:gd name="connsiteX33" fmla="*/ 1556657 w 4510936"/>
                    <a:gd name="connsiteY33" fmla="*/ 2852599 h 3835942"/>
                    <a:gd name="connsiteX34" fmla="*/ 1580115 w 4510936"/>
                    <a:gd name="connsiteY34" fmla="*/ 3729193 h 3835942"/>
                    <a:gd name="connsiteX35" fmla="*/ 1581642 w 4510936"/>
                    <a:gd name="connsiteY35" fmla="*/ 3835942 h 3835942"/>
                    <a:gd name="connsiteX36" fmla="*/ 1113971 w 4510936"/>
                    <a:gd name="connsiteY36" fmla="*/ 3835942 h 3835942"/>
                    <a:gd name="connsiteX37" fmla="*/ 836413 w 4510936"/>
                    <a:gd name="connsiteY37" fmla="*/ 3086585 h 3835942"/>
                    <a:gd name="connsiteX38" fmla="*/ 116170 w 4510936"/>
                    <a:gd name="connsiteY38" fmla="*/ 2308285 h 3835942"/>
                    <a:gd name="connsiteX39" fmla="*/ 118297 w 4510936"/>
                    <a:gd name="connsiteY39" fmla="*/ 2287181 h 3835942"/>
                    <a:gd name="connsiteX40" fmla="*/ 98842 w 4510936"/>
                    <a:gd name="connsiteY40" fmla="*/ 2263602 h 3835942"/>
                    <a:gd name="connsiteX41" fmla="*/ 0 w 4510936"/>
                    <a:gd name="connsiteY41" fmla="*/ 1940013 h 3835942"/>
                    <a:gd name="connsiteX42" fmla="*/ 98842 w 4510936"/>
                    <a:gd name="connsiteY42" fmla="*/ 1616424 h 3835942"/>
                    <a:gd name="connsiteX43" fmla="*/ 158494 w 4510936"/>
                    <a:gd name="connsiteY43" fmla="*/ 1544125 h 3835942"/>
                    <a:gd name="connsiteX44" fmla="*/ 138294 w 4510936"/>
                    <a:gd name="connsiteY44" fmla="*/ 1479051 h 3835942"/>
                    <a:gd name="connsiteX45" fmla="*/ 124645 w 4510936"/>
                    <a:gd name="connsiteY45" fmla="*/ 1343654 h 3835942"/>
                    <a:gd name="connsiteX46" fmla="*/ 534966 w 4510936"/>
                    <a:gd name="connsiteY46" fmla="*/ 724623 h 3835942"/>
                    <a:gd name="connsiteX47" fmla="*/ 655270 w 4510936"/>
                    <a:gd name="connsiteY47" fmla="*/ 687278 h 3835942"/>
                    <a:gd name="connsiteX48" fmla="*/ 663127 w 4510936"/>
                    <a:gd name="connsiteY48" fmla="*/ 661967 h 3835942"/>
                    <a:gd name="connsiteX49" fmla="*/ 1282159 w 4510936"/>
                    <a:gd name="connsiteY49" fmla="*/ 251645 h 3835942"/>
                    <a:gd name="connsiteX50" fmla="*/ 1417556 w 4510936"/>
                    <a:gd name="connsiteY50" fmla="*/ 265294 h 3835942"/>
                    <a:gd name="connsiteX51" fmla="*/ 1421411 w 4510936"/>
                    <a:gd name="connsiteY51" fmla="*/ 266491 h 3835942"/>
                    <a:gd name="connsiteX52" fmla="*/ 1478933 w 4510936"/>
                    <a:gd name="connsiteY52" fmla="*/ 196773 h 3835942"/>
                    <a:gd name="connsiteX53" fmla="*/ 1953986 w 4510936"/>
                    <a:gd name="connsiteY5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3218542 w 4510936"/>
                    <a:gd name="connsiteY26" fmla="*/ 617399 h 3835942"/>
                    <a:gd name="connsiteX27" fmla="*/ 2715985 w 4510936"/>
                    <a:gd name="connsiteY27" fmla="*/ 947598 h 3835942"/>
                    <a:gd name="connsiteX28" fmla="*/ 1948542 w 4510936"/>
                    <a:gd name="connsiteY28" fmla="*/ 925827 h 3835942"/>
                    <a:gd name="connsiteX29" fmla="*/ 2062843 w 4510936"/>
                    <a:gd name="connsiteY29" fmla="*/ 403313 h 3835942"/>
                    <a:gd name="connsiteX30" fmla="*/ 1816101 w 4510936"/>
                    <a:gd name="connsiteY30" fmla="*/ 780685 h 3835942"/>
                    <a:gd name="connsiteX31" fmla="*/ 1455057 w 4510936"/>
                    <a:gd name="connsiteY31" fmla="*/ 898614 h 3835942"/>
                    <a:gd name="connsiteX32" fmla="*/ 1556657 w 4510936"/>
                    <a:gd name="connsiteY32" fmla="*/ 2852599 h 3835942"/>
                    <a:gd name="connsiteX33" fmla="*/ 1580115 w 4510936"/>
                    <a:gd name="connsiteY33" fmla="*/ 3729193 h 3835942"/>
                    <a:gd name="connsiteX34" fmla="*/ 1581642 w 4510936"/>
                    <a:gd name="connsiteY34" fmla="*/ 3835942 h 3835942"/>
                    <a:gd name="connsiteX35" fmla="*/ 1113971 w 4510936"/>
                    <a:gd name="connsiteY35" fmla="*/ 3835942 h 3835942"/>
                    <a:gd name="connsiteX36" fmla="*/ 836413 w 4510936"/>
                    <a:gd name="connsiteY36" fmla="*/ 3086585 h 3835942"/>
                    <a:gd name="connsiteX37" fmla="*/ 116170 w 4510936"/>
                    <a:gd name="connsiteY37" fmla="*/ 2308285 h 3835942"/>
                    <a:gd name="connsiteX38" fmla="*/ 118297 w 4510936"/>
                    <a:gd name="connsiteY38" fmla="*/ 2287181 h 3835942"/>
                    <a:gd name="connsiteX39" fmla="*/ 98842 w 4510936"/>
                    <a:gd name="connsiteY39" fmla="*/ 2263602 h 3835942"/>
                    <a:gd name="connsiteX40" fmla="*/ 0 w 4510936"/>
                    <a:gd name="connsiteY40" fmla="*/ 1940013 h 3835942"/>
                    <a:gd name="connsiteX41" fmla="*/ 98842 w 4510936"/>
                    <a:gd name="connsiteY41" fmla="*/ 1616424 h 3835942"/>
                    <a:gd name="connsiteX42" fmla="*/ 158494 w 4510936"/>
                    <a:gd name="connsiteY42" fmla="*/ 1544125 h 3835942"/>
                    <a:gd name="connsiteX43" fmla="*/ 138294 w 4510936"/>
                    <a:gd name="connsiteY43" fmla="*/ 1479051 h 3835942"/>
                    <a:gd name="connsiteX44" fmla="*/ 124645 w 4510936"/>
                    <a:gd name="connsiteY44" fmla="*/ 1343654 h 3835942"/>
                    <a:gd name="connsiteX45" fmla="*/ 534966 w 4510936"/>
                    <a:gd name="connsiteY45" fmla="*/ 724623 h 3835942"/>
                    <a:gd name="connsiteX46" fmla="*/ 655270 w 4510936"/>
                    <a:gd name="connsiteY46" fmla="*/ 687278 h 3835942"/>
                    <a:gd name="connsiteX47" fmla="*/ 663127 w 4510936"/>
                    <a:gd name="connsiteY47" fmla="*/ 661967 h 3835942"/>
                    <a:gd name="connsiteX48" fmla="*/ 1282159 w 4510936"/>
                    <a:gd name="connsiteY48" fmla="*/ 251645 h 3835942"/>
                    <a:gd name="connsiteX49" fmla="*/ 1417556 w 4510936"/>
                    <a:gd name="connsiteY49" fmla="*/ 265294 h 3835942"/>
                    <a:gd name="connsiteX50" fmla="*/ 1421411 w 4510936"/>
                    <a:gd name="connsiteY50" fmla="*/ 266491 h 3835942"/>
                    <a:gd name="connsiteX51" fmla="*/ 1478933 w 4510936"/>
                    <a:gd name="connsiteY51" fmla="*/ 196773 h 3835942"/>
                    <a:gd name="connsiteX52" fmla="*/ 1953986 w 4510936"/>
                    <a:gd name="connsiteY5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715985 w 4510936"/>
                    <a:gd name="connsiteY26" fmla="*/ 947598 h 3835942"/>
                    <a:gd name="connsiteX27" fmla="*/ 1948542 w 4510936"/>
                    <a:gd name="connsiteY27" fmla="*/ 925827 h 3835942"/>
                    <a:gd name="connsiteX28" fmla="*/ 2062843 w 4510936"/>
                    <a:gd name="connsiteY28" fmla="*/ 403313 h 3835942"/>
                    <a:gd name="connsiteX29" fmla="*/ 1816101 w 4510936"/>
                    <a:gd name="connsiteY29" fmla="*/ 780685 h 3835942"/>
                    <a:gd name="connsiteX30" fmla="*/ 1455057 w 4510936"/>
                    <a:gd name="connsiteY30" fmla="*/ 898614 h 3835942"/>
                    <a:gd name="connsiteX31" fmla="*/ 1556657 w 4510936"/>
                    <a:gd name="connsiteY31" fmla="*/ 2852599 h 3835942"/>
                    <a:gd name="connsiteX32" fmla="*/ 1580115 w 4510936"/>
                    <a:gd name="connsiteY32" fmla="*/ 3729193 h 3835942"/>
                    <a:gd name="connsiteX33" fmla="*/ 1581642 w 4510936"/>
                    <a:gd name="connsiteY33" fmla="*/ 3835942 h 3835942"/>
                    <a:gd name="connsiteX34" fmla="*/ 1113971 w 4510936"/>
                    <a:gd name="connsiteY34" fmla="*/ 3835942 h 3835942"/>
                    <a:gd name="connsiteX35" fmla="*/ 836413 w 4510936"/>
                    <a:gd name="connsiteY35" fmla="*/ 3086585 h 3835942"/>
                    <a:gd name="connsiteX36" fmla="*/ 116170 w 4510936"/>
                    <a:gd name="connsiteY36" fmla="*/ 2308285 h 3835942"/>
                    <a:gd name="connsiteX37" fmla="*/ 118297 w 4510936"/>
                    <a:gd name="connsiteY37" fmla="*/ 2287181 h 3835942"/>
                    <a:gd name="connsiteX38" fmla="*/ 98842 w 4510936"/>
                    <a:gd name="connsiteY38" fmla="*/ 2263602 h 3835942"/>
                    <a:gd name="connsiteX39" fmla="*/ 0 w 4510936"/>
                    <a:gd name="connsiteY39" fmla="*/ 1940013 h 3835942"/>
                    <a:gd name="connsiteX40" fmla="*/ 98842 w 4510936"/>
                    <a:gd name="connsiteY40" fmla="*/ 1616424 h 3835942"/>
                    <a:gd name="connsiteX41" fmla="*/ 158494 w 4510936"/>
                    <a:gd name="connsiteY41" fmla="*/ 1544125 h 3835942"/>
                    <a:gd name="connsiteX42" fmla="*/ 138294 w 4510936"/>
                    <a:gd name="connsiteY42" fmla="*/ 1479051 h 3835942"/>
                    <a:gd name="connsiteX43" fmla="*/ 124645 w 4510936"/>
                    <a:gd name="connsiteY43" fmla="*/ 1343654 h 3835942"/>
                    <a:gd name="connsiteX44" fmla="*/ 534966 w 4510936"/>
                    <a:gd name="connsiteY44" fmla="*/ 724623 h 3835942"/>
                    <a:gd name="connsiteX45" fmla="*/ 655270 w 4510936"/>
                    <a:gd name="connsiteY45" fmla="*/ 687278 h 3835942"/>
                    <a:gd name="connsiteX46" fmla="*/ 663127 w 4510936"/>
                    <a:gd name="connsiteY46" fmla="*/ 661967 h 3835942"/>
                    <a:gd name="connsiteX47" fmla="*/ 1282159 w 4510936"/>
                    <a:gd name="connsiteY47" fmla="*/ 251645 h 3835942"/>
                    <a:gd name="connsiteX48" fmla="*/ 1417556 w 4510936"/>
                    <a:gd name="connsiteY48" fmla="*/ 265294 h 3835942"/>
                    <a:gd name="connsiteX49" fmla="*/ 1421411 w 4510936"/>
                    <a:gd name="connsiteY49" fmla="*/ 266491 h 3835942"/>
                    <a:gd name="connsiteX50" fmla="*/ 1478933 w 4510936"/>
                    <a:gd name="connsiteY50" fmla="*/ 196773 h 3835942"/>
                    <a:gd name="connsiteX51" fmla="*/ 1953986 w 4510936"/>
                    <a:gd name="connsiteY5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948542 w 4510936"/>
                    <a:gd name="connsiteY26" fmla="*/ 925827 h 3835942"/>
                    <a:gd name="connsiteX27" fmla="*/ 2062843 w 4510936"/>
                    <a:gd name="connsiteY27" fmla="*/ 403313 h 3835942"/>
                    <a:gd name="connsiteX28" fmla="*/ 1816101 w 4510936"/>
                    <a:gd name="connsiteY28" fmla="*/ 780685 h 3835942"/>
                    <a:gd name="connsiteX29" fmla="*/ 1455057 w 4510936"/>
                    <a:gd name="connsiteY29" fmla="*/ 898614 h 3835942"/>
                    <a:gd name="connsiteX30" fmla="*/ 1556657 w 4510936"/>
                    <a:gd name="connsiteY30" fmla="*/ 2852599 h 3835942"/>
                    <a:gd name="connsiteX31" fmla="*/ 1580115 w 4510936"/>
                    <a:gd name="connsiteY31" fmla="*/ 3729193 h 3835942"/>
                    <a:gd name="connsiteX32" fmla="*/ 1581642 w 4510936"/>
                    <a:gd name="connsiteY32" fmla="*/ 3835942 h 3835942"/>
                    <a:gd name="connsiteX33" fmla="*/ 1113971 w 4510936"/>
                    <a:gd name="connsiteY33" fmla="*/ 3835942 h 3835942"/>
                    <a:gd name="connsiteX34" fmla="*/ 836413 w 4510936"/>
                    <a:gd name="connsiteY34" fmla="*/ 3086585 h 3835942"/>
                    <a:gd name="connsiteX35" fmla="*/ 116170 w 4510936"/>
                    <a:gd name="connsiteY35" fmla="*/ 2308285 h 3835942"/>
                    <a:gd name="connsiteX36" fmla="*/ 118297 w 4510936"/>
                    <a:gd name="connsiteY36" fmla="*/ 2287181 h 3835942"/>
                    <a:gd name="connsiteX37" fmla="*/ 98842 w 4510936"/>
                    <a:gd name="connsiteY37" fmla="*/ 2263602 h 3835942"/>
                    <a:gd name="connsiteX38" fmla="*/ 0 w 4510936"/>
                    <a:gd name="connsiteY38" fmla="*/ 1940013 h 3835942"/>
                    <a:gd name="connsiteX39" fmla="*/ 98842 w 4510936"/>
                    <a:gd name="connsiteY39" fmla="*/ 1616424 h 3835942"/>
                    <a:gd name="connsiteX40" fmla="*/ 158494 w 4510936"/>
                    <a:gd name="connsiteY40" fmla="*/ 1544125 h 3835942"/>
                    <a:gd name="connsiteX41" fmla="*/ 138294 w 4510936"/>
                    <a:gd name="connsiteY41" fmla="*/ 1479051 h 3835942"/>
                    <a:gd name="connsiteX42" fmla="*/ 124645 w 4510936"/>
                    <a:gd name="connsiteY42" fmla="*/ 1343654 h 3835942"/>
                    <a:gd name="connsiteX43" fmla="*/ 534966 w 4510936"/>
                    <a:gd name="connsiteY43" fmla="*/ 724623 h 3835942"/>
                    <a:gd name="connsiteX44" fmla="*/ 655270 w 4510936"/>
                    <a:gd name="connsiteY44" fmla="*/ 687278 h 3835942"/>
                    <a:gd name="connsiteX45" fmla="*/ 663127 w 4510936"/>
                    <a:gd name="connsiteY45" fmla="*/ 661967 h 3835942"/>
                    <a:gd name="connsiteX46" fmla="*/ 1282159 w 4510936"/>
                    <a:gd name="connsiteY46" fmla="*/ 251645 h 3835942"/>
                    <a:gd name="connsiteX47" fmla="*/ 1417556 w 4510936"/>
                    <a:gd name="connsiteY47" fmla="*/ 265294 h 3835942"/>
                    <a:gd name="connsiteX48" fmla="*/ 1421411 w 4510936"/>
                    <a:gd name="connsiteY48" fmla="*/ 266491 h 3835942"/>
                    <a:gd name="connsiteX49" fmla="*/ 1478933 w 4510936"/>
                    <a:gd name="connsiteY49" fmla="*/ 196773 h 3835942"/>
                    <a:gd name="connsiteX50" fmla="*/ 1953986 w 4510936"/>
                    <a:gd name="connsiteY5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062843 w 4510936"/>
                    <a:gd name="connsiteY26" fmla="*/ 403313 h 3835942"/>
                    <a:gd name="connsiteX27" fmla="*/ 1816101 w 4510936"/>
                    <a:gd name="connsiteY27" fmla="*/ 780685 h 3835942"/>
                    <a:gd name="connsiteX28" fmla="*/ 1455057 w 4510936"/>
                    <a:gd name="connsiteY28" fmla="*/ 898614 h 3835942"/>
                    <a:gd name="connsiteX29" fmla="*/ 1556657 w 4510936"/>
                    <a:gd name="connsiteY29" fmla="*/ 2852599 h 3835942"/>
                    <a:gd name="connsiteX30" fmla="*/ 1580115 w 4510936"/>
                    <a:gd name="connsiteY30" fmla="*/ 3729193 h 3835942"/>
                    <a:gd name="connsiteX31" fmla="*/ 1581642 w 4510936"/>
                    <a:gd name="connsiteY31" fmla="*/ 3835942 h 3835942"/>
                    <a:gd name="connsiteX32" fmla="*/ 1113971 w 4510936"/>
                    <a:gd name="connsiteY32" fmla="*/ 3835942 h 3835942"/>
                    <a:gd name="connsiteX33" fmla="*/ 836413 w 4510936"/>
                    <a:gd name="connsiteY33" fmla="*/ 3086585 h 3835942"/>
                    <a:gd name="connsiteX34" fmla="*/ 116170 w 4510936"/>
                    <a:gd name="connsiteY34" fmla="*/ 2308285 h 3835942"/>
                    <a:gd name="connsiteX35" fmla="*/ 118297 w 4510936"/>
                    <a:gd name="connsiteY35" fmla="*/ 2287181 h 3835942"/>
                    <a:gd name="connsiteX36" fmla="*/ 98842 w 4510936"/>
                    <a:gd name="connsiteY36" fmla="*/ 2263602 h 3835942"/>
                    <a:gd name="connsiteX37" fmla="*/ 0 w 4510936"/>
                    <a:gd name="connsiteY37" fmla="*/ 1940013 h 3835942"/>
                    <a:gd name="connsiteX38" fmla="*/ 98842 w 4510936"/>
                    <a:gd name="connsiteY38" fmla="*/ 1616424 h 3835942"/>
                    <a:gd name="connsiteX39" fmla="*/ 158494 w 4510936"/>
                    <a:gd name="connsiteY39" fmla="*/ 1544125 h 3835942"/>
                    <a:gd name="connsiteX40" fmla="*/ 138294 w 4510936"/>
                    <a:gd name="connsiteY40" fmla="*/ 1479051 h 3835942"/>
                    <a:gd name="connsiteX41" fmla="*/ 124645 w 4510936"/>
                    <a:gd name="connsiteY41" fmla="*/ 1343654 h 3835942"/>
                    <a:gd name="connsiteX42" fmla="*/ 534966 w 4510936"/>
                    <a:gd name="connsiteY42" fmla="*/ 724623 h 3835942"/>
                    <a:gd name="connsiteX43" fmla="*/ 655270 w 4510936"/>
                    <a:gd name="connsiteY43" fmla="*/ 687278 h 3835942"/>
                    <a:gd name="connsiteX44" fmla="*/ 663127 w 4510936"/>
                    <a:gd name="connsiteY44" fmla="*/ 661967 h 3835942"/>
                    <a:gd name="connsiteX45" fmla="*/ 1282159 w 4510936"/>
                    <a:gd name="connsiteY45" fmla="*/ 251645 h 3835942"/>
                    <a:gd name="connsiteX46" fmla="*/ 1417556 w 4510936"/>
                    <a:gd name="connsiteY46" fmla="*/ 265294 h 3835942"/>
                    <a:gd name="connsiteX47" fmla="*/ 1421411 w 4510936"/>
                    <a:gd name="connsiteY47" fmla="*/ 266491 h 3835942"/>
                    <a:gd name="connsiteX48" fmla="*/ 1478933 w 4510936"/>
                    <a:gd name="connsiteY48" fmla="*/ 196773 h 3835942"/>
                    <a:gd name="connsiteX49" fmla="*/ 1953986 w 4510936"/>
                    <a:gd name="connsiteY4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816101 w 4510936"/>
                    <a:gd name="connsiteY26" fmla="*/ 780685 h 3835942"/>
                    <a:gd name="connsiteX27" fmla="*/ 1455057 w 4510936"/>
                    <a:gd name="connsiteY27" fmla="*/ 898614 h 3835942"/>
                    <a:gd name="connsiteX28" fmla="*/ 1556657 w 4510936"/>
                    <a:gd name="connsiteY28" fmla="*/ 2852599 h 3835942"/>
                    <a:gd name="connsiteX29" fmla="*/ 1580115 w 4510936"/>
                    <a:gd name="connsiteY29" fmla="*/ 3729193 h 3835942"/>
                    <a:gd name="connsiteX30" fmla="*/ 1581642 w 4510936"/>
                    <a:gd name="connsiteY30" fmla="*/ 3835942 h 3835942"/>
                    <a:gd name="connsiteX31" fmla="*/ 1113971 w 4510936"/>
                    <a:gd name="connsiteY31" fmla="*/ 3835942 h 3835942"/>
                    <a:gd name="connsiteX32" fmla="*/ 836413 w 4510936"/>
                    <a:gd name="connsiteY32" fmla="*/ 3086585 h 3835942"/>
                    <a:gd name="connsiteX33" fmla="*/ 116170 w 4510936"/>
                    <a:gd name="connsiteY33" fmla="*/ 2308285 h 3835942"/>
                    <a:gd name="connsiteX34" fmla="*/ 118297 w 4510936"/>
                    <a:gd name="connsiteY34" fmla="*/ 2287181 h 3835942"/>
                    <a:gd name="connsiteX35" fmla="*/ 98842 w 4510936"/>
                    <a:gd name="connsiteY35" fmla="*/ 2263602 h 3835942"/>
                    <a:gd name="connsiteX36" fmla="*/ 0 w 4510936"/>
                    <a:gd name="connsiteY36" fmla="*/ 1940013 h 3835942"/>
                    <a:gd name="connsiteX37" fmla="*/ 98842 w 4510936"/>
                    <a:gd name="connsiteY37" fmla="*/ 1616424 h 3835942"/>
                    <a:gd name="connsiteX38" fmla="*/ 158494 w 4510936"/>
                    <a:gd name="connsiteY38" fmla="*/ 1544125 h 3835942"/>
                    <a:gd name="connsiteX39" fmla="*/ 138294 w 4510936"/>
                    <a:gd name="connsiteY39" fmla="*/ 1479051 h 3835942"/>
                    <a:gd name="connsiteX40" fmla="*/ 124645 w 4510936"/>
                    <a:gd name="connsiteY40" fmla="*/ 1343654 h 3835942"/>
                    <a:gd name="connsiteX41" fmla="*/ 534966 w 4510936"/>
                    <a:gd name="connsiteY41" fmla="*/ 724623 h 3835942"/>
                    <a:gd name="connsiteX42" fmla="*/ 655270 w 4510936"/>
                    <a:gd name="connsiteY42" fmla="*/ 687278 h 3835942"/>
                    <a:gd name="connsiteX43" fmla="*/ 663127 w 4510936"/>
                    <a:gd name="connsiteY43" fmla="*/ 661967 h 3835942"/>
                    <a:gd name="connsiteX44" fmla="*/ 1282159 w 4510936"/>
                    <a:gd name="connsiteY44" fmla="*/ 251645 h 3835942"/>
                    <a:gd name="connsiteX45" fmla="*/ 1417556 w 4510936"/>
                    <a:gd name="connsiteY45" fmla="*/ 265294 h 3835942"/>
                    <a:gd name="connsiteX46" fmla="*/ 1421411 w 4510936"/>
                    <a:gd name="connsiteY46" fmla="*/ 266491 h 3835942"/>
                    <a:gd name="connsiteX47" fmla="*/ 1478933 w 4510936"/>
                    <a:gd name="connsiteY47" fmla="*/ 196773 h 3835942"/>
                    <a:gd name="connsiteX48" fmla="*/ 1953986 w 4510936"/>
                    <a:gd name="connsiteY4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455057 w 4510936"/>
                    <a:gd name="connsiteY26" fmla="*/ 898614 h 3835942"/>
                    <a:gd name="connsiteX27" fmla="*/ 1556657 w 4510936"/>
                    <a:gd name="connsiteY27" fmla="*/ 2852599 h 3835942"/>
                    <a:gd name="connsiteX28" fmla="*/ 1580115 w 4510936"/>
                    <a:gd name="connsiteY28" fmla="*/ 3729193 h 3835942"/>
                    <a:gd name="connsiteX29" fmla="*/ 1581642 w 4510936"/>
                    <a:gd name="connsiteY29" fmla="*/ 3835942 h 3835942"/>
                    <a:gd name="connsiteX30" fmla="*/ 1113971 w 4510936"/>
                    <a:gd name="connsiteY30" fmla="*/ 3835942 h 3835942"/>
                    <a:gd name="connsiteX31" fmla="*/ 836413 w 4510936"/>
                    <a:gd name="connsiteY31" fmla="*/ 3086585 h 3835942"/>
                    <a:gd name="connsiteX32" fmla="*/ 116170 w 4510936"/>
                    <a:gd name="connsiteY32" fmla="*/ 2308285 h 3835942"/>
                    <a:gd name="connsiteX33" fmla="*/ 118297 w 4510936"/>
                    <a:gd name="connsiteY33" fmla="*/ 2287181 h 3835942"/>
                    <a:gd name="connsiteX34" fmla="*/ 98842 w 4510936"/>
                    <a:gd name="connsiteY34" fmla="*/ 2263602 h 3835942"/>
                    <a:gd name="connsiteX35" fmla="*/ 0 w 4510936"/>
                    <a:gd name="connsiteY35" fmla="*/ 1940013 h 3835942"/>
                    <a:gd name="connsiteX36" fmla="*/ 98842 w 4510936"/>
                    <a:gd name="connsiteY36" fmla="*/ 1616424 h 3835942"/>
                    <a:gd name="connsiteX37" fmla="*/ 158494 w 4510936"/>
                    <a:gd name="connsiteY37" fmla="*/ 1544125 h 3835942"/>
                    <a:gd name="connsiteX38" fmla="*/ 138294 w 4510936"/>
                    <a:gd name="connsiteY38" fmla="*/ 1479051 h 3835942"/>
                    <a:gd name="connsiteX39" fmla="*/ 124645 w 4510936"/>
                    <a:gd name="connsiteY39" fmla="*/ 1343654 h 3835942"/>
                    <a:gd name="connsiteX40" fmla="*/ 534966 w 4510936"/>
                    <a:gd name="connsiteY40" fmla="*/ 724623 h 3835942"/>
                    <a:gd name="connsiteX41" fmla="*/ 655270 w 4510936"/>
                    <a:gd name="connsiteY41" fmla="*/ 687278 h 3835942"/>
                    <a:gd name="connsiteX42" fmla="*/ 663127 w 4510936"/>
                    <a:gd name="connsiteY42" fmla="*/ 661967 h 3835942"/>
                    <a:gd name="connsiteX43" fmla="*/ 1282159 w 4510936"/>
                    <a:gd name="connsiteY43" fmla="*/ 251645 h 3835942"/>
                    <a:gd name="connsiteX44" fmla="*/ 1417556 w 4510936"/>
                    <a:gd name="connsiteY44" fmla="*/ 265294 h 3835942"/>
                    <a:gd name="connsiteX45" fmla="*/ 1421411 w 4510936"/>
                    <a:gd name="connsiteY45" fmla="*/ 266491 h 3835942"/>
                    <a:gd name="connsiteX46" fmla="*/ 1478933 w 4510936"/>
                    <a:gd name="connsiteY46" fmla="*/ 196773 h 3835942"/>
                    <a:gd name="connsiteX47" fmla="*/ 1953986 w 4510936"/>
                    <a:gd name="connsiteY4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556657 w 4510936"/>
                    <a:gd name="connsiteY26" fmla="*/ 2852599 h 3835942"/>
                    <a:gd name="connsiteX27" fmla="*/ 1580115 w 4510936"/>
                    <a:gd name="connsiteY27" fmla="*/ 3729193 h 3835942"/>
                    <a:gd name="connsiteX28" fmla="*/ 1581642 w 4510936"/>
                    <a:gd name="connsiteY28" fmla="*/ 3835942 h 3835942"/>
                    <a:gd name="connsiteX29" fmla="*/ 1113971 w 4510936"/>
                    <a:gd name="connsiteY29" fmla="*/ 3835942 h 3835942"/>
                    <a:gd name="connsiteX30" fmla="*/ 836413 w 4510936"/>
                    <a:gd name="connsiteY30" fmla="*/ 3086585 h 3835942"/>
                    <a:gd name="connsiteX31" fmla="*/ 116170 w 4510936"/>
                    <a:gd name="connsiteY31" fmla="*/ 2308285 h 3835942"/>
                    <a:gd name="connsiteX32" fmla="*/ 118297 w 4510936"/>
                    <a:gd name="connsiteY32" fmla="*/ 2287181 h 3835942"/>
                    <a:gd name="connsiteX33" fmla="*/ 98842 w 4510936"/>
                    <a:gd name="connsiteY33" fmla="*/ 2263602 h 3835942"/>
                    <a:gd name="connsiteX34" fmla="*/ 0 w 4510936"/>
                    <a:gd name="connsiteY34" fmla="*/ 1940013 h 3835942"/>
                    <a:gd name="connsiteX35" fmla="*/ 98842 w 4510936"/>
                    <a:gd name="connsiteY35" fmla="*/ 1616424 h 3835942"/>
                    <a:gd name="connsiteX36" fmla="*/ 158494 w 4510936"/>
                    <a:gd name="connsiteY36" fmla="*/ 1544125 h 3835942"/>
                    <a:gd name="connsiteX37" fmla="*/ 138294 w 4510936"/>
                    <a:gd name="connsiteY37" fmla="*/ 1479051 h 3835942"/>
                    <a:gd name="connsiteX38" fmla="*/ 124645 w 4510936"/>
                    <a:gd name="connsiteY38" fmla="*/ 1343654 h 3835942"/>
                    <a:gd name="connsiteX39" fmla="*/ 534966 w 4510936"/>
                    <a:gd name="connsiteY39" fmla="*/ 724623 h 3835942"/>
                    <a:gd name="connsiteX40" fmla="*/ 655270 w 4510936"/>
                    <a:gd name="connsiteY40" fmla="*/ 687278 h 3835942"/>
                    <a:gd name="connsiteX41" fmla="*/ 663127 w 4510936"/>
                    <a:gd name="connsiteY41" fmla="*/ 661967 h 3835942"/>
                    <a:gd name="connsiteX42" fmla="*/ 1282159 w 4510936"/>
                    <a:gd name="connsiteY42" fmla="*/ 251645 h 3835942"/>
                    <a:gd name="connsiteX43" fmla="*/ 1417556 w 4510936"/>
                    <a:gd name="connsiteY43" fmla="*/ 265294 h 3835942"/>
                    <a:gd name="connsiteX44" fmla="*/ 1421411 w 4510936"/>
                    <a:gd name="connsiteY44" fmla="*/ 266491 h 3835942"/>
                    <a:gd name="connsiteX45" fmla="*/ 1478933 w 4510936"/>
                    <a:gd name="connsiteY45" fmla="*/ 196773 h 3835942"/>
                    <a:gd name="connsiteX46" fmla="*/ 1953986 w 4510936"/>
                    <a:gd name="connsiteY4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919514 w 4510936"/>
                    <a:gd name="connsiteY22" fmla="*/ 1168942 h 3835942"/>
                    <a:gd name="connsiteX23" fmla="*/ 1850570 w 4510936"/>
                    <a:gd name="connsiteY23" fmla="*/ 2130513 h 3835942"/>
                    <a:gd name="connsiteX24" fmla="*/ 2148114 w 4510936"/>
                    <a:gd name="connsiteY24" fmla="*/ 1901913 h 3835942"/>
                    <a:gd name="connsiteX25" fmla="*/ 1556657 w 4510936"/>
                    <a:gd name="connsiteY25" fmla="*/ 2852599 h 3835942"/>
                    <a:gd name="connsiteX26" fmla="*/ 1580115 w 4510936"/>
                    <a:gd name="connsiteY26" fmla="*/ 3729193 h 3835942"/>
                    <a:gd name="connsiteX27" fmla="*/ 1581642 w 4510936"/>
                    <a:gd name="connsiteY27" fmla="*/ 3835942 h 3835942"/>
                    <a:gd name="connsiteX28" fmla="*/ 1113971 w 4510936"/>
                    <a:gd name="connsiteY28" fmla="*/ 3835942 h 3835942"/>
                    <a:gd name="connsiteX29" fmla="*/ 836413 w 4510936"/>
                    <a:gd name="connsiteY29" fmla="*/ 3086585 h 3835942"/>
                    <a:gd name="connsiteX30" fmla="*/ 116170 w 4510936"/>
                    <a:gd name="connsiteY30" fmla="*/ 2308285 h 3835942"/>
                    <a:gd name="connsiteX31" fmla="*/ 118297 w 4510936"/>
                    <a:gd name="connsiteY31" fmla="*/ 2287181 h 3835942"/>
                    <a:gd name="connsiteX32" fmla="*/ 98842 w 4510936"/>
                    <a:gd name="connsiteY32" fmla="*/ 2263602 h 3835942"/>
                    <a:gd name="connsiteX33" fmla="*/ 0 w 4510936"/>
                    <a:gd name="connsiteY33" fmla="*/ 1940013 h 3835942"/>
                    <a:gd name="connsiteX34" fmla="*/ 98842 w 4510936"/>
                    <a:gd name="connsiteY34" fmla="*/ 1616424 h 3835942"/>
                    <a:gd name="connsiteX35" fmla="*/ 158494 w 4510936"/>
                    <a:gd name="connsiteY35" fmla="*/ 1544125 h 3835942"/>
                    <a:gd name="connsiteX36" fmla="*/ 138294 w 4510936"/>
                    <a:gd name="connsiteY36" fmla="*/ 1479051 h 3835942"/>
                    <a:gd name="connsiteX37" fmla="*/ 124645 w 4510936"/>
                    <a:gd name="connsiteY37" fmla="*/ 1343654 h 3835942"/>
                    <a:gd name="connsiteX38" fmla="*/ 534966 w 4510936"/>
                    <a:gd name="connsiteY38" fmla="*/ 724623 h 3835942"/>
                    <a:gd name="connsiteX39" fmla="*/ 655270 w 4510936"/>
                    <a:gd name="connsiteY39" fmla="*/ 687278 h 3835942"/>
                    <a:gd name="connsiteX40" fmla="*/ 663127 w 4510936"/>
                    <a:gd name="connsiteY40" fmla="*/ 661967 h 3835942"/>
                    <a:gd name="connsiteX41" fmla="*/ 1282159 w 4510936"/>
                    <a:gd name="connsiteY41" fmla="*/ 251645 h 3835942"/>
                    <a:gd name="connsiteX42" fmla="*/ 1417556 w 4510936"/>
                    <a:gd name="connsiteY42" fmla="*/ 265294 h 3835942"/>
                    <a:gd name="connsiteX43" fmla="*/ 1421411 w 4510936"/>
                    <a:gd name="connsiteY43" fmla="*/ 266491 h 3835942"/>
                    <a:gd name="connsiteX44" fmla="*/ 1478933 w 4510936"/>
                    <a:gd name="connsiteY44" fmla="*/ 196773 h 3835942"/>
                    <a:gd name="connsiteX45" fmla="*/ 1953986 w 4510936"/>
                    <a:gd name="connsiteY4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850570 w 4510936"/>
                    <a:gd name="connsiteY22" fmla="*/ 2130513 h 3835942"/>
                    <a:gd name="connsiteX23" fmla="*/ 2148114 w 4510936"/>
                    <a:gd name="connsiteY23" fmla="*/ 1901913 h 3835942"/>
                    <a:gd name="connsiteX24" fmla="*/ 1556657 w 4510936"/>
                    <a:gd name="connsiteY24" fmla="*/ 2852599 h 3835942"/>
                    <a:gd name="connsiteX25" fmla="*/ 1580115 w 4510936"/>
                    <a:gd name="connsiteY25" fmla="*/ 3729193 h 3835942"/>
                    <a:gd name="connsiteX26" fmla="*/ 1581642 w 4510936"/>
                    <a:gd name="connsiteY26" fmla="*/ 3835942 h 3835942"/>
                    <a:gd name="connsiteX27" fmla="*/ 1113971 w 4510936"/>
                    <a:gd name="connsiteY27" fmla="*/ 3835942 h 3835942"/>
                    <a:gd name="connsiteX28" fmla="*/ 836413 w 4510936"/>
                    <a:gd name="connsiteY28" fmla="*/ 3086585 h 3835942"/>
                    <a:gd name="connsiteX29" fmla="*/ 116170 w 4510936"/>
                    <a:gd name="connsiteY29" fmla="*/ 2308285 h 3835942"/>
                    <a:gd name="connsiteX30" fmla="*/ 118297 w 4510936"/>
                    <a:gd name="connsiteY30" fmla="*/ 2287181 h 3835942"/>
                    <a:gd name="connsiteX31" fmla="*/ 98842 w 4510936"/>
                    <a:gd name="connsiteY31" fmla="*/ 2263602 h 3835942"/>
                    <a:gd name="connsiteX32" fmla="*/ 0 w 4510936"/>
                    <a:gd name="connsiteY32" fmla="*/ 1940013 h 3835942"/>
                    <a:gd name="connsiteX33" fmla="*/ 98842 w 4510936"/>
                    <a:gd name="connsiteY33" fmla="*/ 1616424 h 3835942"/>
                    <a:gd name="connsiteX34" fmla="*/ 158494 w 4510936"/>
                    <a:gd name="connsiteY34" fmla="*/ 1544125 h 3835942"/>
                    <a:gd name="connsiteX35" fmla="*/ 138294 w 4510936"/>
                    <a:gd name="connsiteY35" fmla="*/ 1479051 h 3835942"/>
                    <a:gd name="connsiteX36" fmla="*/ 124645 w 4510936"/>
                    <a:gd name="connsiteY36" fmla="*/ 1343654 h 3835942"/>
                    <a:gd name="connsiteX37" fmla="*/ 534966 w 4510936"/>
                    <a:gd name="connsiteY37" fmla="*/ 724623 h 3835942"/>
                    <a:gd name="connsiteX38" fmla="*/ 655270 w 4510936"/>
                    <a:gd name="connsiteY38" fmla="*/ 687278 h 3835942"/>
                    <a:gd name="connsiteX39" fmla="*/ 663127 w 4510936"/>
                    <a:gd name="connsiteY39" fmla="*/ 661967 h 3835942"/>
                    <a:gd name="connsiteX40" fmla="*/ 1282159 w 4510936"/>
                    <a:gd name="connsiteY40" fmla="*/ 251645 h 3835942"/>
                    <a:gd name="connsiteX41" fmla="*/ 1417556 w 4510936"/>
                    <a:gd name="connsiteY41" fmla="*/ 265294 h 3835942"/>
                    <a:gd name="connsiteX42" fmla="*/ 1421411 w 4510936"/>
                    <a:gd name="connsiteY42" fmla="*/ 266491 h 3835942"/>
                    <a:gd name="connsiteX43" fmla="*/ 1478933 w 4510936"/>
                    <a:gd name="connsiteY43" fmla="*/ 196773 h 3835942"/>
                    <a:gd name="connsiteX44" fmla="*/ 1953986 w 4510936"/>
                    <a:gd name="connsiteY4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850570 w 4510936"/>
                    <a:gd name="connsiteY21" fmla="*/ 2130513 h 3835942"/>
                    <a:gd name="connsiteX22" fmla="*/ 2148114 w 4510936"/>
                    <a:gd name="connsiteY22" fmla="*/ 1901913 h 3835942"/>
                    <a:gd name="connsiteX23" fmla="*/ 1556657 w 4510936"/>
                    <a:gd name="connsiteY23" fmla="*/ 2852599 h 3835942"/>
                    <a:gd name="connsiteX24" fmla="*/ 1580115 w 4510936"/>
                    <a:gd name="connsiteY24" fmla="*/ 3729193 h 3835942"/>
                    <a:gd name="connsiteX25" fmla="*/ 1581642 w 4510936"/>
                    <a:gd name="connsiteY25" fmla="*/ 3835942 h 3835942"/>
                    <a:gd name="connsiteX26" fmla="*/ 1113971 w 4510936"/>
                    <a:gd name="connsiteY26" fmla="*/ 3835942 h 3835942"/>
                    <a:gd name="connsiteX27" fmla="*/ 836413 w 4510936"/>
                    <a:gd name="connsiteY27" fmla="*/ 3086585 h 3835942"/>
                    <a:gd name="connsiteX28" fmla="*/ 116170 w 4510936"/>
                    <a:gd name="connsiteY28" fmla="*/ 2308285 h 3835942"/>
                    <a:gd name="connsiteX29" fmla="*/ 118297 w 4510936"/>
                    <a:gd name="connsiteY29" fmla="*/ 2287181 h 3835942"/>
                    <a:gd name="connsiteX30" fmla="*/ 98842 w 4510936"/>
                    <a:gd name="connsiteY30" fmla="*/ 2263602 h 3835942"/>
                    <a:gd name="connsiteX31" fmla="*/ 0 w 4510936"/>
                    <a:gd name="connsiteY31" fmla="*/ 1940013 h 3835942"/>
                    <a:gd name="connsiteX32" fmla="*/ 98842 w 4510936"/>
                    <a:gd name="connsiteY32" fmla="*/ 1616424 h 3835942"/>
                    <a:gd name="connsiteX33" fmla="*/ 158494 w 4510936"/>
                    <a:gd name="connsiteY33" fmla="*/ 1544125 h 3835942"/>
                    <a:gd name="connsiteX34" fmla="*/ 138294 w 4510936"/>
                    <a:gd name="connsiteY34" fmla="*/ 1479051 h 3835942"/>
                    <a:gd name="connsiteX35" fmla="*/ 124645 w 4510936"/>
                    <a:gd name="connsiteY35" fmla="*/ 1343654 h 3835942"/>
                    <a:gd name="connsiteX36" fmla="*/ 534966 w 4510936"/>
                    <a:gd name="connsiteY36" fmla="*/ 724623 h 3835942"/>
                    <a:gd name="connsiteX37" fmla="*/ 655270 w 4510936"/>
                    <a:gd name="connsiteY37" fmla="*/ 687278 h 3835942"/>
                    <a:gd name="connsiteX38" fmla="*/ 663127 w 4510936"/>
                    <a:gd name="connsiteY38" fmla="*/ 661967 h 3835942"/>
                    <a:gd name="connsiteX39" fmla="*/ 1282159 w 4510936"/>
                    <a:gd name="connsiteY39" fmla="*/ 251645 h 3835942"/>
                    <a:gd name="connsiteX40" fmla="*/ 1417556 w 4510936"/>
                    <a:gd name="connsiteY40" fmla="*/ 265294 h 3835942"/>
                    <a:gd name="connsiteX41" fmla="*/ 1421411 w 4510936"/>
                    <a:gd name="connsiteY41" fmla="*/ 266491 h 3835942"/>
                    <a:gd name="connsiteX42" fmla="*/ 1478933 w 4510936"/>
                    <a:gd name="connsiteY42" fmla="*/ 196773 h 3835942"/>
                    <a:gd name="connsiteX43" fmla="*/ 1953986 w 4510936"/>
                    <a:gd name="connsiteY4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850570 w 4510936"/>
                    <a:gd name="connsiteY20" fmla="*/ 2130513 h 3835942"/>
                    <a:gd name="connsiteX21" fmla="*/ 2148114 w 4510936"/>
                    <a:gd name="connsiteY21" fmla="*/ 1901913 h 3835942"/>
                    <a:gd name="connsiteX22" fmla="*/ 1556657 w 4510936"/>
                    <a:gd name="connsiteY22" fmla="*/ 2852599 h 3835942"/>
                    <a:gd name="connsiteX23" fmla="*/ 1580115 w 4510936"/>
                    <a:gd name="connsiteY23" fmla="*/ 3729193 h 3835942"/>
                    <a:gd name="connsiteX24" fmla="*/ 1581642 w 4510936"/>
                    <a:gd name="connsiteY24" fmla="*/ 3835942 h 3835942"/>
                    <a:gd name="connsiteX25" fmla="*/ 1113971 w 4510936"/>
                    <a:gd name="connsiteY25" fmla="*/ 3835942 h 3835942"/>
                    <a:gd name="connsiteX26" fmla="*/ 836413 w 4510936"/>
                    <a:gd name="connsiteY26" fmla="*/ 3086585 h 3835942"/>
                    <a:gd name="connsiteX27" fmla="*/ 116170 w 4510936"/>
                    <a:gd name="connsiteY27" fmla="*/ 2308285 h 3835942"/>
                    <a:gd name="connsiteX28" fmla="*/ 118297 w 4510936"/>
                    <a:gd name="connsiteY28" fmla="*/ 2287181 h 3835942"/>
                    <a:gd name="connsiteX29" fmla="*/ 98842 w 4510936"/>
                    <a:gd name="connsiteY29" fmla="*/ 2263602 h 3835942"/>
                    <a:gd name="connsiteX30" fmla="*/ 0 w 4510936"/>
                    <a:gd name="connsiteY30" fmla="*/ 1940013 h 3835942"/>
                    <a:gd name="connsiteX31" fmla="*/ 98842 w 4510936"/>
                    <a:gd name="connsiteY31" fmla="*/ 1616424 h 3835942"/>
                    <a:gd name="connsiteX32" fmla="*/ 158494 w 4510936"/>
                    <a:gd name="connsiteY32" fmla="*/ 1544125 h 3835942"/>
                    <a:gd name="connsiteX33" fmla="*/ 138294 w 4510936"/>
                    <a:gd name="connsiteY33" fmla="*/ 1479051 h 3835942"/>
                    <a:gd name="connsiteX34" fmla="*/ 124645 w 4510936"/>
                    <a:gd name="connsiteY34" fmla="*/ 1343654 h 3835942"/>
                    <a:gd name="connsiteX35" fmla="*/ 534966 w 4510936"/>
                    <a:gd name="connsiteY35" fmla="*/ 724623 h 3835942"/>
                    <a:gd name="connsiteX36" fmla="*/ 655270 w 4510936"/>
                    <a:gd name="connsiteY36" fmla="*/ 687278 h 3835942"/>
                    <a:gd name="connsiteX37" fmla="*/ 663127 w 4510936"/>
                    <a:gd name="connsiteY37" fmla="*/ 661967 h 3835942"/>
                    <a:gd name="connsiteX38" fmla="*/ 1282159 w 4510936"/>
                    <a:gd name="connsiteY38" fmla="*/ 251645 h 3835942"/>
                    <a:gd name="connsiteX39" fmla="*/ 1417556 w 4510936"/>
                    <a:gd name="connsiteY39" fmla="*/ 265294 h 3835942"/>
                    <a:gd name="connsiteX40" fmla="*/ 1421411 w 4510936"/>
                    <a:gd name="connsiteY40" fmla="*/ 266491 h 3835942"/>
                    <a:gd name="connsiteX41" fmla="*/ 1478933 w 4510936"/>
                    <a:gd name="connsiteY41" fmla="*/ 196773 h 3835942"/>
                    <a:gd name="connsiteX42" fmla="*/ 1953986 w 4510936"/>
                    <a:gd name="connsiteY4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850570 w 4510936"/>
                    <a:gd name="connsiteY19" fmla="*/ 2130513 h 3835942"/>
                    <a:gd name="connsiteX20" fmla="*/ 2148114 w 4510936"/>
                    <a:gd name="connsiteY20" fmla="*/ 1901913 h 3835942"/>
                    <a:gd name="connsiteX21" fmla="*/ 1556657 w 4510936"/>
                    <a:gd name="connsiteY21" fmla="*/ 2852599 h 3835942"/>
                    <a:gd name="connsiteX22" fmla="*/ 1580115 w 4510936"/>
                    <a:gd name="connsiteY22" fmla="*/ 3729193 h 3835942"/>
                    <a:gd name="connsiteX23" fmla="*/ 1581642 w 4510936"/>
                    <a:gd name="connsiteY23" fmla="*/ 3835942 h 3835942"/>
                    <a:gd name="connsiteX24" fmla="*/ 1113971 w 4510936"/>
                    <a:gd name="connsiteY24" fmla="*/ 3835942 h 3835942"/>
                    <a:gd name="connsiteX25" fmla="*/ 836413 w 4510936"/>
                    <a:gd name="connsiteY25" fmla="*/ 3086585 h 3835942"/>
                    <a:gd name="connsiteX26" fmla="*/ 116170 w 4510936"/>
                    <a:gd name="connsiteY26" fmla="*/ 2308285 h 3835942"/>
                    <a:gd name="connsiteX27" fmla="*/ 118297 w 4510936"/>
                    <a:gd name="connsiteY27" fmla="*/ 2287181 h 3835942"/>
                    <a:gd name="connsiteX28" fmla="*/ 98842 w 4510936"/>
                    <a:gd name="connsiteY28" fmla="*/ 2263602 h 3835942"/>
                    <a:gd name="connsiteX29" fmla="*/ 0 w 4510936"/>
                    <a:gd name="connsiteY29" fmla="*/ 1940013 h 3835942"/>
                    <a:gd name="connsiteX30" fmla="*/ 98842 w 4510936"/>
                    <a:gd name="connsiteY30" fmla="*/ 1616424 h 3835942"/>
                    <a:gd name="connsiteX31" fmla="*/ 158494 w 4510936"/>
                    <a:gd name="connsiteY31" fmla="*/ 1544125 h 3835942"/>
                    <a:gd name="connsiteX32" fmla="*/ 138294 w 4510936"/>
                    <a:gd name="connsiteY32" fmla="*/ 1479051 h 3835942"/>
                    <a:gd name="connsiteX33" fmla="*/ 124645 w 4510936"/>
                    <a:gd name="connsiteY33" fmla="*/ 1343654 h 3835942"/>
                    <a:gd name="connsiteX34" fmla="*/ 534966 w 4510936"/>
                    <a:gd name="connsiteY34" fmla="*/ 724623 h 3835942"/>
                    <a:gd name="connsiteX35" fmla="*/ 655270 w 4510936"/>
                    <a:gd name="connsiteY35" fmla="*/ 687278 h 3835942"/>
                    <a:gd name="connsiteX36" fmla="*/ 663127 w 4510936"/>
                    <a:gd name="connsiteY36" fmla="*/ 661967 h 3835942"/>
                    <a:gd name="connsiteX37" fmla="*/ 1282159 w 4510936"/>
                    <a:gd name="connsiteY37" fmla="*/ 251645 h 3835942"/>
                    <a:gd name="connsiteX38" fmla="*/ 1417556 w 4510936"/>
                    <a:gd name="connsiteY38" fmla="*/ 265294 h 3835942"/>
                    <a:gd name="connsiteX39" fmla="*/ 1421411 w 4510936"/>
                    <a:gd name="connsiteY39" fmla="*/ 266491 h 3835942"/>
                    <a:gd name="connsiteX40" fmla="*/ 1478933 w 4510936"/>
                    <a:gd name="connsiteY40" fmla="*/ 196773 h 3835942"/>
                    <a:gd name="connsiteX41" fmla="*/ 1953986 w 4510936"/>
                    <a:gd name="connsiteY4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2148114 w 4510936"/>
                    <a:gd name="connsiteY19" fmla="*/ 1901913 h 3835942"/>
                    <a:gd name="connsiteX20" fmla="*/ 1556657 w 4510936"/>
                    <a:gd name="connsiteY20" fmla="*/ 2852599 h 3835942"/>
                    <a:gd name="connsiteX21" fmla="*/ 1580115 w 4510936"/>
                    <a:gd name="connsiteY21" fmla="*/ 3729193 h 3835942"/>
                    <a:gd name="connsiteX22" fmla="*/ 1581642 w 4510936"/>
                    <a:gd name="connsiteY22" fmla="*/ 3835942 h 3835942"/>
                    <a:gd name="connsiteX23" fmla="*/ 1113971 w 4510936"/>
                    <a:gd name="connsiteY23" fmla="*/ 3835942 h 3835942"/>
                    <a:gd name="connsiteX24" fmla="*/ 836413 w 4510936"/>
                    <a:gd name="connsiteY24" fmla="*/ 3086585 h 3835942"/>
                    <a:gd name="connsiteX25" fmla="*/ 116170 w 4510936"/>
                    <a:gd name="connsiteY25" fmla="*/ 2308285 h 3835942"/>
                    <a:gd name="connsiteX26" fmla="*/ 118297 w 4510936"/>
                    <a:gd name="connsiteY26" fmla="*/ 2287181 h 3835942"/>
                    <a:gd name="connsiteX27" fmla="*/ 98842 w 4510936"/>
                    <a:gd name="connsiteY27" fmla="*/ 2263602 h 3835942"/>
                    <a:gd name="connsiteX28" fmla="*/ 0 w 4510936"/>
                    <a:gd name="connsiteY28" fmla="*/ 1940013 h 3835942"/>
                    <a:gd name="connsiteX29" fmla="*/ 98842 w 4510936"/>
                    <a:gd name="connsiteY29" fmla="*/ 1616424 h 3835942"/>
                    <a:gd name="connsiteX30" fmla="*/ 158494 w 4510936"/>
                    <a:gd name="connsiteY30" fmla="*/ 1544125 h 3835942"/>
                    <a:gd name="connsiteX31" fmla="*/ 138294 w 4510936"/>
                    <a:gd name="connsiteY31" fmla="*/ 1479051 h 3835942"/>
                    <a:gd name="connsiteX32" fmla="*/ 124645 w 4510936"/>
                    <a:gd name="connsiteY32" fmla="*/ 1343654 h 3835942"/>
                    <a:gd name="connsiteX33" fmla="*/ 534966 w 4510936"/>
                    <a:gd name="connsiteY33" fmla="*/ 724623 h 3835942"/>
                    <a:gd name="connsiteX34" fmla="*/ 655270 w 4510936"/>
                    <a:gd name="connsiteY34" fmla="*/ 687278 h 3835942"/>
                    <a:gd name="connsiteX35" fmla="*/ 663127 w 4510936"/>
                    <a:gd name="connsiteY35" fmla="*/ 661967 h 3835942"/>
                    <a:gd name="connsiteX36" fmla="*/ 1282159 w 4510936"/>
                    <a:gd name="connsiteY36" fmla="*/ 251645 h 3835942"/>
                    <a:gd name="connsiteX37" fmla="*/ 1417556 w 4510936"/>
                    <a:gd name="connsiteY37" fmla="*/ 265294 h 3835942"/>
                    <a:gd name="connsiteX38" fmla="*/ 1421411 w 4510936"/>
                    <a:gd name="connsiteY38" fmla="*/ 266491 h 3835942"/>
                    <a:gd name="connsiteX39" fmla="*/ 1478933 w 4510936"/>
                    <a:gd name="connsiteY39" fmla="*/ 196773 h 3835942"/>
                    <a:gd name="connsiteX40" fmla="*/ 1953986 w 4510936"/>
                    <a:gd name="connsiteY4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2133865 w 4510936"/>
                    <a:gd name="connsiteY19" fmla="*/ 1977965 h 3835942"/>
                    <a:gd name="connsiteX20" fmla="*/ 2148114 w 4510936"/>
                    <a:gd name="connsiteY20" fmla="*/ 1901913 h 3835942"/>
                    <a:gd name="connsiteX21" fmla="*/ 1556657 w 4510936"/>
                    <a:gd name="connsiteY21" fmla="*/ 2852599 h 3835942"/>
                    <a:gd name="connsiteX22" fmla="*/ 1580115 w 4510936"/>
                    <a:gd name="connsiteY22" fmla="*/ 3729193 h 3835942"/>
                    <a:gd name="connsiteX23" fmla="*/ 1581642 w 4510936"/>
                    <a:gd name="connsiteY23" fmla="*/ 3835942 h 3835942"/>
                    <a:gd name="connsiteX24" fmla="*/ 1113971 w 4510936"/>
                    <a:gd name="connsiteY24" fmla="*/ 3835942 h 3835942"/>
                    <a:gd name="connsiteX25" fmla="*/ 836413 w 4510936"/>
                    <a:gd name="connsiteY25" fmla="*/ 3086585 h 3835942"/>
                    <a:gd name="connsiteX26" fmla="*/ 116170 w 4510936"/>
                    <a:gd name="connsiteY26" fmla="*/ 2308285 h 3835942"/>
                    <a:gd name="connsiteX27" fmla="*/ 118297 w 4510936"/>
                    <a:gd name="connsiteY27" fmla="*/ 2287181 h 3835942"/>
                    <a:gd name="connsiteX28" fmla="*/ 98842 w 4510936"/>
                    <a:gd name="connsiteY28" fmla="*/ 2263602 h 3835942"/>
                    <a:gd name="connsiteX29" fmla="*/ 0 w 4510936"/>
                    <a:gd name="connsiteY29" fmla="*/ 1940013 h 3835942"/>
                    <a:gd name="connsiteX30" fmla="*/ 98842 w 4510936"/>
                    <a:gd name="connsiteY30" fmla="*/ 1616424 h 3835942"/>
                    <a:gd name="connsiteX31" fmla="*/ 158494 w 4510936"/>
                    <a:gd name="connsiteY31" fmla="*/ 1544125 h 3835942"/>
                    <a:gd name="connsiteX32" fmla="*/ 138294 w 4510936"/>
                    <a:gd name="connsiteY32" fmla="*/ 1479051 h 3835942"/>
                    <a:gd name="connsiteX33" fmla="*/ 124645 w 4510936"/>
                    <a:gd name="connsiteY33" fmla="*/ 1343654 h 3835942"/>
                    <a:gd name="connsiteX34" fmla="*/ 534966 w 4510936"/>
                    <a:gd name="connsiteY34" fmla="*/ 724623 h 3835942"/>
                    <a:gd name="connsiteX35" fmla="*/ 655270 w 4510936"/>
                    <a:gd name="connsiteY35" fmla="*/ 687278 h 3835942"/>
                    <a:gd name="connsiteX36" fmla="*/ 663127 w 4510936"/>
                    <a:gd name="connsiteY36" fmla="*/ 661967 h 3835942"/>
                    <a:gd name="connsiteX37" fmla="*/ 1282159 w 4510936"/>
                    <a:gd name="connsiteY37" fmla="*/ 251645 h 3835942"/>
                    <a:gd name="connsiteX38" fmla="*/ 1417556 w 4510936"/>
                    <a:gd name="connsiteY38" fmla="*/ 265294 h 3835942"/>
                    <a:gd name="connsiteX39" fmla="*/ 1421411 w 4510936"/>
                    <a:gd name="connsiteY39" fmla="*/ 266491 h 3835942"/>
                    <a:gd name="connsiteX40" fmla="*/ 1478933 w 4510936"/>
                    <a:gd name="connsiteY40" fmla="*/ 196773 h 3835942"/>
                    <a:gd name="connsiteX41" fmla="*/ 1953986 w 4510936"/>
                    <a:gd name="connsiteY4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2133865 w 4510936"/>
                    <a:gd name="connsiteY18" fmla="*/ 1977965 h 3835942"/>
                    <a:gd name="connsiteX19" fmla="*/ 2148114 w 4510936"/>
                    <a:gd name="connsiteY19" fmla="*/ 1901913 h 3835942"/>
                    <a:gd name="connsiteX20" fmla="*/ 1556657 w 4510936"/>
                    <a:gd name="connsiteY20" fmla="*/ 2852599 h 3835942"/>
                    <a:gd name="connsiteX21" fmla="*/ 1580115 w 4510936"/>
                    <a:gd name="connsiteY21" fmla="*/ 3729193 h 3835942"/>
                    <a:gd name="connsiteX22" fmla="*/ 1581642 w 4510936"/>
                    <a:gd name="connsiteY22" fmla="*/ 3835942 h 3835942"/>
                    <a:gd name="connsiteX23" fmla="*/ 1113971 w 4510936"/>
                    <a:gd name="connsiteY23" fmla="*/ 3835942 h 3835942"/>
                    <a:gd name="connsiteX24" fmla="*/ 836413 w 4510936"/>
                    <a:gd name="connsiteY24" fmla="*/ 3086585 h 3835942"/>
                    <a:gd name="connsiteX25" fmla="*/ 116170 w 4510936"/>
                    <a:gd name="connsiteY25" fmla="*/ 2308285 h 3835942"/>
                    <a:gd name="connsiteX26" fmla="*/ 118297 w 4510936"/>
                    <a:gd name="connsiteY26" fmla="*/ 2287181 h 3835942"/>
                    <a:gd name="connsiteX27" fmla="*/ 98842 w 4510936"/>
                    <a:gd name="connsiteY27" fmla="*/ 2263602 h 3835942"/>
                    <a:gd name="connsiteX28" fmla="*/ 0 w 4510936"/>
                    <a:gd name="connsiteY28" fmla="*/ 1940013 h 3835942"/>
                    <a:gd name="connsiteX29" fmla="*/ 98842 w 4510936"/>
                    <a:gd name="connsiteY29" fmla="*/ 1616424 h 3835942"/>
                    <a:gd name="connsiteX30" fmla="*/ 158494 w 4510936"/>
                    <a:gd name="connsiteY30" fmla="*/ 1544125 h 3835942"/>
                    <a:gd name="connsiteX31" fmla="*/ 138294 w 4510936"/>
                    <a:gd name="connsiteY31" fmla="*/ 1479051 h 3835942"/>
                    <a:gd name="connsiteX32" fmla="*/ 124645 w 4510936"/>
                    <a:gd name="connsiteY32" fmla="*/ 1343654 h 3835942"/>
                    <a:gd name="connsiteX33" fmla="*/ 534966 w 4510936"/>
                    <a:gd name="connsiteY33" fmla="*/ 724623 h 3835942"/>
                    <a:gd name="connsiteX34" fmla="*/ 655270 w 4510936"/>
                    <a:gd name="connsiteY34" fmla="*/ 687278 h 3835942"/>
                    <a:gd name="connsiteX35" fmla="*/ 663127 w 4510936"/>
                    <a:gd name="connsiteY35" fmla="*/ 661967 h 3835942"/>
                    <a:gd name="connsiteX36" fmla="*/ 1282159 w 4510936"/>
                    <a:gd name="connsiteY36" fmla="*/ 251645 h 3835942"/>
                    <a:gd name="connsiteX37" fmla="*/ 1417556 w 4510936"/>
                    <a:gd name="connsiteY37" fmla="*/ 265294 h 3835942"/>
                    <a:gd name="connsiteX38" fmla="*/ 1421411 w 4510936"/>
                    <a:gd name="connsiteY38" fmla="*/ 266491 h 3835942"/>
                    <a:gd name="connsiteX39" fmla="*/ 1478933 w 4510936"/>
                    <a:gd name="connsiteY39" fmla="*/ 196773 h 3835942"/>
                    <a:gd name="connsiteX40" fmla="*/ 1953986 w 4510936"/>
                    <a:gd name="connsiteY4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2148114 w 4510936"/>
                    <a:gd name="connsiteY18" fmla="*/ 1901913 h 3835942"/>
                    <a:gd name="connsiteX19" fmla="*/ 1556657 w 4510936"/>
                    <a:gd name="connsiteY19" fmla="*/ 2852599 h 3835942"/>
                    <a:gd name="connsiteX20" fmla="*/ 1580115 w 4510936"/>
                    <a:gd name="connsiteY20" fmla="*/ 3729193 h 3835942"/>
                    <a:gd name="connsiteX21" fmla="*/ 1581642 w 4510936"/>
                    <a:gd name="connsiteY21" fmla="*/ 3835942 h 3835942"/>
                    <a:gd name="connsiteX22" fmla="*/ 1113971 w 4510936"/>
                    <a:gd name="connsiteY22" fmla="*/ 3835942 h 3835942"/>
                    <a:gd name="connsiteX23" fmla="*/ 836413 w 4510936"/>
                    <a:gd name="connsiteY23" fmla="*/ 3086585 h 3835942"/>
                    <a:gd name="connsiteX24" fmla="*/ 116170 w 4510936"/>
                    <a:gd name="connsiteY24" fmla="*/ 2308285 h 3835942"/>
                    <a:gd name="connsiteX25" fmla="*/ 118297 w 4510936"/>
                    <a:gd name="connsiteY25" fmla="*/ 2287181 h 3835942"/>
                    <a:gd name="connsiteX26" fmla="*/ 98842 w 4510936"/>
                    <a:gd name="connsiteY26" fmla="*/ 2263602 h 3835942"/>
                    <a:gd name="connsiteX27" fmla="*/ 0 w 4510936"/>
                    <a:gd name="connsiteY27" fmla="*/ 1940013 h 3835942"/>
                    <a:gd name="connsiteX28" fmla="*/ 98842 w 4510936"/>
                    <a:gd name="connsiteY28" fmla="*/ 1616424 h 3835942"/>
                    <a:gd name="connsiteX29" fmla="*/ 158494 w 4510936"/>
                    <a:gd name="connsiteY29" fmla="*/ 1544125 h 3835942"/>
                    <a:gd name="connsiteX30" fmla="*/ 138294 w 4510936"/>
                    <a:gd name="connsiteY30" fmla="*/ 1479051 h 3835942"/>
                    <a:gd name="connsiteX31" fmla="*/ 124645 w 4510936"/>
                    <a:gd name="connsiteY31" fmla="*/ 1343654 h 3835942"/>
                    <a:gd name="connsiteX32" fmla="*/ 534966 w 4510936"/>
                    <a:gd name="connsiteY32" fmla="*/ 724623 h 3835942"/>
                    <a:gd name="connsiteX33" fmla="*/ 655270 w 4510936"/>
                    <a:gd name="connsiteY33" fmla="*/ 687278 h 3835942"/>
                    <a:gd name="connsiteX34" fmla="*/ 663127 w 4510936"/>
                    <a:gd name="connsiteY34" fmla="*/ 661967 h 3835942"/>
                    <a:gd name="connsiteX35" fmla="*/ 1282159 w 4510936"/>
                    <a:gd name="connsiteY35" fmla="*/ 251645 h 3835942"/>
                    <a:gd name="connsiteX36" fmla="*/ 1417556 w 4510936"/>
                    <a:gd name="connsiteY36" fmla="*/ 265294 h 3835942"/>
                    <a:gd name="connsiteX37" fmla="*/ 1421411 w 4510936"/>
                    <a:gd name="connsiteY37" fmla="*/ 266491 h 3835942"/>
                    <a:gd name="connsiteX38" fmla="*/ 1478933 w 4510936"/>
                    <a:gd name="connsiteY38" fmla="*/ 196773 h 3835942"/>
                    <a:gd name="connsiteX39" fmla="*/ 1953986 w 4510936"/>
                    <a:gd name="connsiteY3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556657 w 4510936"/>
                    <a:gd name="connsiteY18" fmla="*/ 2852599 h 3835942"/>
                    <a:gd name="connsiteX19" fmla="*/ 1580115 w 4510936"/>
                    <a:gd name="connsiteY19" fmla="*/ 3729193 h 3835942"/>
                    <a:gd name="connsiteX20" fmla="*/ 1581642 w 4510936"/>
                    <a:gd name="connsiteY20" fmla="*/ 3835942 h 3835942"/>
                    <a:gd name="connsiteX21" fmla="*/ 1113971 w 4510936"/>
                    <a:gd name="connsiteY21" fmla="*/ 3835942 h 3835942"/>
                    <a:gd name="connsiteX22" fmla="*/ 836413 w 4510936"/>
                    <a:gd name="connsiteY22" fmla="*/ 3086585 h 3835942"/>
                    <a:gd name="connsiteX23" fmla="*/ 116170 w 4510936"/>
                    <a:gd name="connsiteY23" fmla="*/ 2308285 h 3835942"/>
                    <a:gd name="connsiteX24" fmla="*/ 118297 w 4510936"/>
                    <a:gd name="connsiteY24" fmla="*/ 2287181 h 3835942"/>
                    <a:gd name="connsiteX25" fmla="*/ 98842 w 4510936"/>
                    <a:gd name="connsiteY25" fmla="*/ 2263602 h 3835942"/>
                    <a:gd name="connsiteX26" fmla="*/ 0 w 4510936"/>
                    <a:gd name="connsiteY26" fmla="*/ 1940013 h 3835942"/>
                    <a:gd name="connsiteX27" fmla="*/ 98842 w 4510936"/>
                    <a:gd name="connsiteY27" fmla="*/ 1616424 h 3835942"/>
                    <a:gd name="connsiteX28" fmla="*/ 158494 w 4510936"/>
                    <a:gd name="connsiteY28" fmla="*/ 1544125 h 3835942"/>
                    <a:gd name="connsiteX29" fmla="*/ 138294 w 4510936"/>
                    <a:gd name="connsiteY29" fmla="*/ 1479051 h 3835942"/>
                    <a:gd name="connsiteX30" fmla="*/ 124645 w 4510936"/>
                    <a:gd name="connsiteY30" fmla="*/ 1343654 h 3835942"/>
                    <a:gd name="connsiteX31" fmla="*/ 534966 w 4510936"/>
                    <a:gd name="connsiteY31" fmla="*/ 724623 h 3835942"/>
                    <a:gd name="connsiteX32" fmla="*/ 655270 w 4510936"/>
                    <a:gd name="connsiteY32" fmla="*/ 687278 h 3835942"/>
                    <a:gd name="connsiteX33" fmla="*/ 663127 w 4510936"/>
                    <a:gd name="connsiteY33" fmla="*/ 661967 h 3835942"/>
                    <a:gd name="connsiteX34" fmla="*/ 1282159 w 4510936"/>
                    <a:gd name="connsiteY34" fmla="*/ 251645 h 3835942"/>
                    <a:gd name="connsiteX35" fmla="*/ 1417556 w 4510936"/>
                    <a:gd name="connsiteY35" fmla="*/ 265294 h 3835942"/>
                    <a:gd name="connsiteX36" fmla="*/ 1421411 w 4510936"/>
                    <a:gd name="connsiteY36" fmla="*/ 266491 h 3835942"/>
                    <a:gd name="connsiteX37" fmla="*/ 1478933 w 4510936"/>
                    <a:gd name="connsiteY37" fmla="*/ 196773 h 3835942"/>
                    <a:gd name="connsiteX38" fmla="*/ 1953986 w 4510936"/>
                    <a:gd name="connsiteY3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56657 w 4510936"/>
                    <a:gd name="connsiteY17" fmla="*/ 2852599 h 3835942"/>
                    <a:gd name="connsiteX18" fmla="*/ 1580115 w 4510936"/>
                    <a:gd name="connsiteY18" fmla="*/ 3729193 h 3835942"/>
                    <a:gd name="connsiteX19" fmla="*/ 1581642 w 4510936"/>
                    <a:gd name="connsiteY19" fmla="*/ 3835942 h 3835942"/>
                    <a:gd name="connsiteX20" fmla="*/ 1113971 w 4510936"/>
                    <a:gd name="connsiteY20" fmla="*/ 3835942 h 3835942"/>
                    <a:gd name="connsiteX21" fmla="*/ 836413 w 4510936"/>
                    <a:gd name="connsiteY21" fmla="*/ 3086585 h 3835942"/>
                    <a:gd name="connsiteX22" fmla="*/ 116170 w 4510936"/>
                    <a:gd name="connsiteY22" fmla="*/ 2308285 h 3835942"/>
                    <a:gd name="connsiteX23" fmla="*/ 118297 w 4510936"/>
                    <a:gd name="connsiteY23" fmla="*/ 2287181 h 3835942"/>
                    <a:gd name="connsiteX24" fmla="*/ 98842 w 4510936"/>
                    <a:gd name="connsiteY24" fmla="*/ 2263602 h 3835942"/>
                    <a:gd name="connsiteX25" fmla="*/ 0 w 4510936"/>
                    <a:gd name="connsiteY25" fmla="*/ 1940013 h 3835942"/>
                    <a:gd name="connsiteX26" fmla="*/ 98842 w 4510936"/>
                    <a:gd name="connsiteY26" fmla="*/ 1616424 h 3835942"/>
                    <a:gd name="connsiteX27" fmla="*/ 158494 w 4510936"/>
                    <a:gd name="connsiteY27" fmla="*/ 1544125 h 3835942"/>
                    <a:gd name="connsiteX28" fmla="*/ 138294 w 4510936"/>
                    <a:gd name="connsiteY28" fmla="*/ 1479051 h 3835942"/>
                    <a:gd name="connsiteX29" fmla="*/ 124645 w 4510936"/>
                    <a:gd name="connsiteY29" fmla="*/ 1343654 h 3835942"/>
                    <a:gd name="connsiteX30" fmla="*/ 534966 w 4510936"/>
                    <a:gd name="connsiteY30" fmla="*/ 724623 h 3835942"/>
                    <a:gd name="connsiteX31" fmla="*/ 655270 w 4510936"/>
                    <a:gd name="connsiteY31" fmla="*/ 687278 h 3835942"/>
                    <a:gd name="connsiteX32" fmla="*/ 663127 w 4510936"/>
                    <a:gd name="connsiteY32" fmla="*/ 661967 h 3835942"/>
                    <a:gd name="connsiteX33" fmla="*/ 1282159 w 4510936"/>
                    <a:gd name="connsiteY33" fmla="*/ 251645 h 3835942"/>
                    <a:gd name="connsiteX34" fmla="*/ 1417556 w 4510936"/>
                    <a:gd name="connsiteY34" fmla="*/ 265294 h 3835942"/>
                    <a:gd name="connsiteX35" fmla="*/ 1421411 w 4510936"/>
                    <a:gd name="connsiteY35" fmla="*/ 266491 h 3835942"/>
                    <a:gd name="connsiteX36" fmla="*/ 1478933 w 4510936"/>
                    <a:gd name="connsiteY36" fmla="*/ 196773 h 3835942"/>
                    <a:gd name="connsiteX37" fmla="*/ 1953986 w 4510936"/>
                    <a:gd name="connsiteY3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56657 w 4510936"/>
                    <a:gd name="connsiteY17" fmla="*/ 2852599 h 3835942"/>
                    <a:gd name="connsiteX18" fmla="*/ 1581642 w 4510936"/>
                    <a:gd name="connsiteY18" fmla="*/ 3835942 h 3835942"/>
                    <a:gd name="connsiteX19" fmla="*/ 1113971 w 4510936"/>
                    <a:gd name="connsiteY19" fmla="*/ 3835942 h 3835942"/>
                    <a:gd name="connsiteX20" fmla="*/ 836413 w 4510936"/>
                    <a:gd name="connsiteY20" fmla="*/ 3086585 h 3835942"/>
                    <a:gd name="connsiteX21" fmla="*/ 116170 w 4510936"/>
                    <a:gd name="connsiteY21" fmla="*/ 2308285 h 3835942"/>
                    <a:gd name="connsiteX22" fmla="*/ 118297 w 4510936"/>
                    <a:gd name="connsiteY22" fmla="*/ 2287181 h 3835942"/>
                    <a:gd name="connsiteX23" fmla="*/ 98842 w 4510936"/>
                    <a:gd name="connsiteY23" fmla="*/ 2263602 h 3835942"/>
                    <a:gd name="connsiteX24" fmla="*/ 0 w 4510936"/>
                    <a:gd name="connsiteY24" fmla="*/ 1940013 h 3835942"/>
                    <a:gd name="connsiteX25" fmla="*/ 98842 w 4510936"/>
                    <a:gd name="connsiteY25" fmla="*/ 1616424 h 3835942"/>
                    <a:gd name="connsiteX26" fmla="*/ 158494 w 4510936"/>
                    <a:gd name="connsiteY26" fmla="*/ 1544125 h 3835942"/>
                    <a:gd name="connsiteX27" fmla="*/ 138294 w 4510936"/>
                    <a:gd name="connsiteY27" fmla="*/ 1479051 h 3835942"/>
                    <a:gd name="connsiteX28" fmla="*/ 124645 w 4510936"/>
                    <a:gd name="connsiteY28" fmla="*/ 1343654 h 3835942"/>
                    <a:gd name="connsiteX29" fmla="*/ 534966 w 4510936"/>
                    <a:gd name="connsiteY29" fmla="*/ 724623 h 3835942"/>
                    <a:gd name="connsiteX30" fmla="*/ 655270 w 4510936"/>
                    <a:gd name="connsiteY30" fmla="*/ 687278 h 3835942"/>
                    <a:gd name="connsiteX31" fmla="*/ 663127 w 4510936"/>
                    <a:gd name="connsiteY31" fmla="*/ 661967 h 3835942"/>
                    <a:gd name="connsiteX32" fmla="*/ 1282159 w 4510936"/>
                    <a:gd name="connsiteY32" fmla="*/ 251645 h 3835942"/>
                    <a:gd name="connsiteX33" fmla="*/ 1417556 w 4510936"/>
                    <a:gd name="connsiteY33" fmla="*/ 265294 h 3835942"/>
                    <a:gd name="connsiteX34" fmla="*/ 1421411 w 4510936"/>
                    <a:gd name="connsiteY34" fmla="*/ 266491 h 3835942"/>
                    <a:gd name="connsiteX35" fmla="*/ 1478933 w 4510936"/>
                    <a:gd name="connsiteY35" fmla="*/ 196773 h 3835942"/>
                    <a:gd name="connsiteX36" fmla="*/ 1953986 w 4510936"/>
                    <a:gd name="connsiteY3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81642 w 4510936"/>
                    <a:gd name="connsiteY17" fmla="*/ 3835942 h 3835942"/>
                    <a:gd name="connsiteX18" fmla="*/ 1113971 w 4510936"/>
                    <a:gd name="connsiteY18" fmla="*/ 3835942 h 3835942"/>
                    <a:gd name="connsiteX19" fmla="*/ 836413 w 4510936"/>
                    <a:gd name="connsiteY19" fmla="*/ 3086585 h 3835942"/>
                    <a:gd name="connsiteX20" fmla="*/ 116170 w 4510936"/>
                    <a:gd name="connsiteY20" fmla="*/ 2308285 h 3835942"/>
                    <a:gd name="connsiteX21" fmla="*/ 118297 w 4510936"/>
                    <a:gd name="connsiteY21" fmla="*/ 2287181 h 3835942"/>
                    <a:gd name="connsiteX22" fmla="*/ 98842 w 4510936"/>
                    <a:gd name="connsiteY22" fmla="*/ 2263602 h 3835942"/>
                    <a:gd name="connsiteX23" fmla="*/ 0 w 4510936"/>
                    <a:gd name="connsiteY23" fmla="*/ 1940013 h 3835942"/>
                    <a:gd name="connsiteX24" fmla="*/ 98842 w 4510936"/>
                    <a:gd name="connsiteY24" fmla="*/ 1616424 h 3835942"/>
                    <a:gd name="connsiteX25" fmla="*/ 158494 w 4510936"/>
                    <a:gd name="connsiteY25" fmla="*/ 1544125 h 3835942"/>
                    <a:gd name="connsiteX26" fmla="*/ 138294 w 4510936"/>
                    <a:gd name="connsiteY26" fmla="*/ 1479051 h 3835942"/>
                    <a:gd name="connsiteX27" fmla="*/ 124645 w 4510936"/>
                    <a:gd name="connsiteY27" fmla="*/ 1343654 h 3835942"/>
                    <a:gd name="connsiteX28" fmla="*/ 534966 w 4510936"/>
                    <a:gd name="connsiteY28" fmla="*/ 724623 h 3835942"/>
                    <a:gd name="connsiteX29" fmla="*/ 655270 w 4510936"/>
                    <a:gd name="connsiteY29" fmla="*/ 687278 h 3835942"/>
                    <a:gd name="connsiteX30" fmla="*/ 663127 w 4510936"/>
                    <a:gd name="connsiteY30" fmla="*/ 661967 h 3835942"/>
                    <a:gd name="connsiteX31" fmla="*/ 1282159 w 4510936"/>
                    <a:gd name="connsiteY31" fmla="*/ 251645 h 3835942"/>
                    <a:gd name="connsiteX32" fmla="*/ 1417556 w 4510936"/>
                    <a:gd name="connsiteY32" fmla="*/ 265294 h 3835942"/>
                    <a:gd name="connsiteX33" fmla="*/ 1421411 w 4510936"/>
                    <a:gd name="connsiteY33" fmla="*/ 266491 h 3835942"/>
                    <a:gd name="connsiteX34" fmla="*/ 1478933 w 4510936"/>
                    <a:gd name="connsiteY34" fmla="*/ 196773 h 3835942"/>
                    <a:gd name="connsiteX35" fmla="*/ 1953986 w 4510936"/>
                    <a:gd name="connsiteY35" fmla="*/ 0 h 3835942"/>
                    <a:gd name="connsiteX0" fmla="*/ 1581642 w 4510936"/>
                    <a:gd name="connsiteY0" fmla="*/ 3835942 h 4045762"/>
                    <a:gd name="connsiteX1" fmla="*/ 1113971 w 4510936"/>
                    <a:gd name="connsiteY1" fmla="*/ 3835942 h 4045762"/>
                    <a:gd name="connsiteX2" fmla="*/ 836413 w 4510936"/>
                    <a:gd name="connsiteY2" fmla="*/ 3086585 h 4045762"/>
                    <a:gd name="connsiteX3" fmla="*/ 116170 w 4510936"/>
                    <a:gd name="connsiteY3" fmla="*/ 2308285 h 4045762"/>
                    <a:gd name="connsiteX4" fmla="*/ 118297 w 4510936"/>
                    <a:gd name="connsiteY4" fmla="*/ 2287181 h 4045762"/>
                    <a:gd name="connsiteX5" fmla="*/ 98842 w 4510936"/>
                    <a:gd name="connsiteY5" fmla="*/ 2263602 h 4045762"/>
                    <a:gd name="connsiteX6" fmla="*/ 0 w 4510936"/>
                    <a:gd name="connsiteY6" fmla="*/ 1940013 h 4045762"/>
                    <a:gd name="connsiteX7" fmla="*/ 98842 w 4510936"/>
                    <a:gd name="connsiteY7" fmla="*/ 1616424 h 4045762"/>
                    <a:gd name="connsiteX8" fmla="*/ 158494 w 4510936"/>
                    <a:gd name="connsiteY8" fmla="*/ 1544125 h 4045762"/>
                    <a:gd name="connsiteX9" fmla="*/ 138294 w 4510936"/>
                    <a:gd name="connsiteY9" fmla="*/ 1479051 h 4045762"/>
                    <a:gd name="connsiteX10" fmla="*/ 124645 w 4510936"/>
                    <a:gd name="connsiteY10" fmla="*/ 1343654 h 4045762"/>
                    <a:gd name="connsiteX11" fmla="*/ 534966 w 4510936"/>
                    <a:gd name="connsiteY11" fmla="*/ 724623 h 4045762"/>
                    <a:gd name="connsiteX12" fmla="*/ 655270 w 4510936"/>
                    <a:gd name="connsiteY12" fmla="*/ 687278 h 4045762"/>
                    <a:gd name="connsiteX13" fmla="*/ 663127 w 4510936"/>
                    <a:gd name="connsiteY13" fmla="*/ 661967 h 4045762"/>
                    <a:gd name="connsiteX14" fmla="*/ 1282159 w 4510936"/>
                    <a:gd name="connsiteY14" fmla="*/ 251645 h 4045762"/>
                    <a:gd name="connsiteX15" fmla="*/ 1417556 w 4510936"/>
                    <a:gd name="connsiteY15" fmla="*/ 265294 h 4045762"/>
                    <a:gd name="connsiteX16" fmla="*/ 1421411 w 4510936"/>
                    <a:gd name="connsiteY16" fmla="*/ 266491 h 4045762"/>
                    <a:gd name="connsiteX17" fmla="*/ 1478933 w 4510936"/>
                    <a:gd name="connsiteY17" fmla="*/ 196773 h 4045762"/>
                    <a:gd name="connsiteX18" fmla="*/ 1953986 w 4510936"/>
                    <a:gd name="connsiteY18" fmla="*/ 0 h 4045762"/>
                    <a:gd name="connsiteX19" fmla="*/ 2329611 w 4510936"/>
                    <a:gd name="connsiteY19" fmla="*/ 114738 h 4045762"/>
                    <a:gd name="connsiteX20" fmla="*/ 2418153 w 4510936"/>
                    <a:gd name="connsiteY20" fmla="*/ 187791 h 4045762"/>
                    <a:gd name="connsiteX21" fmla="*/ 2436328 w 4510936"/>
                    <a:gd name="connsiteY21" fmla="*/ 172795 h 4045762"/>
                    <a:gd name="connsiteX22" fmla="*/ 2811953 w 4510936"/>
                    <a:gd name="connsiteY22" fmla="*/ 58057 h 4045762"/>
                    <a:gd name="connsiteX23" fmla="*/ 3430985 w 4510936"/>
                    <a:gd name="connsiteY23" fmla="*/ 468379 h 4045762"/>
                    <a:gd name="connsiteX24" fmla="*/ 3439052 w 4510936"/>
                    <a:gd name="connsiteY24" fmla="*/ 494366 h 4045762"/>
                    <a:gd name="connsiteX25" fmla="*/ 3483780 w 4510936"/>
                    <a:gd name="connsiteY25" fmla="*/ 489857 h 4045762"/>
                    <a:gd name="connsiteX26" fmla="*/ 4155607 w 4510936"/>
                    <a:gd name="connsiteY26" fmla="*/ 1161684 h 4045762"/>
                    <a:gd name="connsiteX27" fmla="*/ 4153309 w 4510936"/>
                    <a:gd name="connsiteY27" fmla="*/ 1184483 h 4045762"/>
                    <a:gd name="connsiteX28" fmla="*/ 4214734 w 4510936"/>
                    <a:gd name="connsiteY28" fmla="*/ 1217823 h 4045762"/>
                    <a:gd name="connsiteX29" fmla="*/ 4510936 w 4510936"/>
                    <a:gd name="connsiteY29" fmla="*/ 1774913 h 4045762"/>
                    <a:gd name="connsiteX30" fmla="*/ 3839109 w 4510936"/>
                    <a:gd name="connsiteY30" fmla="*/ 2446740 h 4045762"/>
                    <a:gd name="connsiteX31" fmla="*/ 2763472 w 4510936"/>
                    <a:gd name="connsiteY31" fmla="*/ 2548740 h 4045762"/>
                    <a:gd name="connsiteX32" fmla="*/ 2130180 w 4510936"/>
                    <a:gd name="connsiteY32" fmla="*/ 2990785 h 4045762"/>
                    <a:gd name="connsiteX33" fmla="*/ 2009850 w 4510936"/>
                    <a:gd name="connsiteY33" fmla="*/ 3835942 h 4045762"/>
                    <a:gd name="connsiteX34" fmla="*/ 1789458 w 4510936"/>
                    <a:gd name="connsiteY34" fmla="*/ 3835942 h 4045762"/>
                    <a:gd name="connsiteX35" fmla="*/ 1791461 w 4510936"/>
                    <a:gd name="connsiteY35" fmla="*/ 4045762 h 4045762"/>
                    <a:gd name="connsiteX0" fmla="*/ 1581642 w 4510936"/>
                    <a:gd name="connsiteY0" fmla="*/ 3835942 h 3835942"/>
                    <a:gd name="connsiteX1" fmla="*/ 1113971 w 4510936"/>
                    <a:gd name="connsiteY1" fmla="*/ 3835942 h 3835942"/>
                    <a:gd name="connsiteX2" fmla="*/ 836413 w 4510936"/>
                    <a:gd name="connsiteY2" fmla="*/ 3086585 h 3835942"/>
                    <a:gd name="connsiteX3" fmla="*/ 116170 w 4510936"/>
                    <a:gd name="connsiteY3" fmla="*/ 2308285 h 3835942"/>
                    <a:gd name="connsiteX4" fmla="*/ 118297 w 4510936"/>
                    <a:gd name="connsiteY4" fmla="*/ 2287181 h 3835942"/>
                    <a:gd name="connsiteX5" fmla="*/ 98842 w 4510936"/>
                    <a:gd name="connsiteY5" fmla="*/ 2263602 h 3835942"/>
                    <a:gd name="connsiteX6" fmla="*/ 0 w 4510936"/>
                    <a:gd name="connsiteY6" fmla="*/ 1940013 h 3835942"/>
                    <a:gd name="connsiteX7" fmla="*/ 98842 w 4510936"/>
                    <a:gd name="connsiteY7" fmla="*/ 1616424 h 3835942"/>
                    <a:gd name="connsiteX8" fmla="*/ 158494 w 4510936"/>
                    <a:gd name="connsiteY8" fmla="*/ 1544125 h 3835942"/>
                    <a:gd name="connsiteX9" fmla="*/ 138294 w 4510936"/>
                    <a:gd name="connsiteY9" fmla="*/ 1479051 h 3835942"/>
                    <a:gd name="connsiteX10" fmla="*/ 124645 w 4510936"/>
                    <a:gd name="connsiteY10" fmla="*/ 1343654 h 3835942"/>
                    <a:gd name="connsiteX11" fmla="*/ 534966 w 4510936"/>
                    <a:gd name="connsiteY11" fmla="*/ 724623 h 3835942"/>
                    <a:gd name="connsiteX12" fmla="*/ 655270 w 4510936"/>
                    <a:gd name="connsiteY12" fmla="*/ 687278 h 3835942"/>
                    <a:gd name="connsiteX13" fmla="*/ 663127 w 4510936"/>
                    <a:gd name="connsiteY13" fmla="*/ 661967 h 3835942"/>
                    <a:gd name="connsiteX14" fmla="*/ 1282159 w 4510936"/>
                    <a:gd name="connsiteY14" fmla="*/ 251645 h 3835942"/>
                    <a:gd name="connsiteX15" fmla="*/ 1417556 w 4510936"/>
                    <a:gd name="connsiteY15" fmla="*/ 265294 h 3835942"/>
                    <a:gd name="connsiteX16" fmla="*/ 1421411 w 4510936"/>
                    <a:gd name="connsiteY16" fmla="*/ 266491 h 3835942"/>
                    <a:gd name="connsiteX17" fmla="*/ 1478933 w 4510936"/>
                    <a:gd name="connsiteY17" fmla="*/ 196773 h 3835942"/>
                    <a:gd name="connsiteX18" fmla="*/ 1953986 w 4510936"/>
                    <a:gd name="connsiteY18" fmla="*/ 0 h 3835942"/>
                    <a:gd name="connsiteX19" fmla="*/ 2329611 w 4510936"/>
                    <a:gd name="connsiteY19" fmla="*/ 114738 h 3835942"/>
                    <a:gd name="connsiteX20" fmla="*/ 2418153 w 4510936"/>
                    <a:gd name="connsiteY20" fmla="*/ 187791 h 3835942"/>
                    <a:gd name="connsiteX21" fmla="*/ 2436328 w 4510936"/>
                    <a:gd name="connsiteY21" fmla="*/ 172795 h 3835942"/>
                    <a:gd name="connsiteX22" fmla="*/ 2811953 w 4510936"/>
                    <a:gd name="connsiteY22" fmla="*/ 58057 h 3835942"/>
                    <a:gd name="connsiteX23" fmla="*/ 3430985 w 4510936"/>
                    <a:gd name="connsiteY23" fmla="*/ 468379 h 3835942"/>
                    <a:gd name="connsiteX24" fmla="*/ 3439052 w 4510936"/>
                    <a:gd name="connsiteY24" fmla="*/ 494366 h 3835942"/>
                    <a:gd name="connsiteX25" fmla="*/ 3483780 w 4510936"/>
                    <a:gd name="connsiteY25" fmla="*/ 489857 h 3835942"/>
                    <a:gd name="connsiteX26" fmla="*/ 4155607 w 4510936"/>
                    <a:gd name="connsiteY26" fmla="*/ 1161684 h 3835942"/>
                    <a:gd name="connsiteX27" fmla="*/ 4153309 w 4510936"/>
                    <a:gd name="connsiteY27" fmla="*/ 1184483 h 3835942"/>
                    <a:gd name="connsiteX28" fmla="*/ 4214734 w 4510936"/>
                    <a:gd name="connsiteY28" fmla="*/ 1217823 h 3835942"/>
                    <a:gd name="connsiteX29" fmla="*/ 4510936 w 4510936"/>
                    <a:gd name="connsiteY29" fmla="*/ 1774913 h 3835942"/>
                    <a:gd name="connsiteX30" fmla="*/ 3839109 w 4510936"/>
                    <a:gd name="connsiteY30" fmla="*/ 2446740 h 3835942"/>
                    <a:gd name="connsiteX31" fmla="*/ 2763472 w 4510936"/>
                    <a:gd name="connsiteY31" fmla="*/ 2548740 h 3835942"/>
                    <a:gd name="connsiteX32" fmla="*/ 2130180 w 4510936"/>
                    <a:gd name="connsiteY32" fmla="*/ 2990785 h 3835942"/>
                    <a:gd name="connsiteX33" fmla="*/ 2009850 w 4510936"/>
                    <a:gd name="connsiteY33" fmla="*/ 3835942 h 3835942"/>
                    <a:gd name="connsiteX34" fmla="*/ 1789458 w 4510936"/>
                    <a:gd name="connsiteY34" fmla="*/ 3835942 h 3835942"/>
                    <a:gd name="connsiteX0" fmla="*/ 1581642 w 4510936"/>
                    <a:gd name="connsiteY0" fmla="*/ 3835942 h 3835942"/>
                    <a:gd name="connsiteX1" fmla="*/ 1113971 w 4510936"/>
                    <a:gd name="connsiteY1" fmla="*/ 3835942 h 3835942"/>
                    <a:gd name="connsiteX2" fmla="*/ 836413 w 4510936"/>
                    <a:gd name="connsiteY2" fmla="*/ 3086585 h 3835942"/>
                    <a:gd name="connsiteX3" fmla="*/ 116170 w 4510936"/>
                    <a:gd name="connsiteY3" fmla="*/ 2308285 h 3835942"/>
                    <a:gd name="connsiteX4" fmla="*/ 118297 w 4510936"/>
                    <a:gd name="connsiteY4" fmla="*/ 2287181 h 3835942"/>
                    <a:gd name="connsiteX5" fmla="*/ 98842 w 4510936"/>
                    <a:gd name="connsiteY5" fmla="*/ 2263602 h 3835942"/>
                    <a:gd name="connsiteX6" fmla="*/ 0 w 4510936"/>
                    <a:gd name="connsiteY6" fmla="*/ 1940013 h 3835942"/>
                    <a:gd name="connsiteX7" fmla="*/ 98842 w 4510936"/>
                    <a:gd name="connsiteY7" fmla="*/ 1616424 h 3835942"/>
                    <a:gd name="connsiteX8" fmla="*/ 158494 w 4510936"/>
                    <a:gd name="connsiteY8" fmla="*/ 1544125 h 3835942"/>
                    <a:gd name="connsiteX9" fmla="*/ 138294 w 4510936"/>
                    <a:gd name="connsiteY9" fmla="*/ 1479051 h 3835942"/>
                    <a:gd name="connsiteX10" fmla="*/ 124645 w 4510936"/>
                    <a:gd name="connsiteY10" fmla="*/ 1343654 h 3835942"/>
                    <a:gd name="connsiteX11" fmla="*/ 534966 w 4510936"/>
                    <a:gd name="connsiteY11" fmla="*/ 724623 h 3835942"/>
                    <a:gd name="connsiteX12" fmla="*/ 655270 w 4510936"/>
                    <a:gd name="connsiteY12" fmla="*/ 687278 h 3835942"/>
                    <a:gd name="connsiteX13" fmla="*/ 663127 w 4510936"/>
                    <a:gd name="connsiteY13" fmla="*/ 661967 h 3835942"/>
                    <a:gd name="connsiteX14" fmla="*/ 1282159 w 4510936"/>
                    <a:gd name="connsiteY14" fmla="*/ 251645 h 3835942"/>
                    <a:gd name="connsiteX15" fmla="*/ 1417556 w 4510936"/>
                    <a:gd name="connsiteY15" fmla="*/ 265294 h 3835942"/>
                    <a:gd name="connsiteX16" fmla="*/ 1421411 w 4510936"/>
                    <a:gd name="connsiteY16" fmla="*/ 266491 h 3835942"/>
                    <a:gd name="connsiteX17" fmla="*/ 1478933 w 4510936"/>
                    <a:gd name="connsiteY17" fmla="*/ 196773 h 3835942"/>
                    <a:gd name="connsiteX18" fmla="*/ 1953986 w 4510936"/>
                    <a:gd name="connsiteY18" fmla="*/ 0 h 3835942"/>
                    <a:gd name="connsiteX19" fmla="*/ 2329611 w 4510936"/>
                    <a:gd name="connsiteY19" fmla="*/ 114738 h 3835942"/>
                    <a:gd name="connsiteX20" fmla="*/ 2418153 w 4510936"/>
                    <a:gd name="connsiteY20" fmla="*/ 187791 h 3835942"/>
                    <a:gd name="connsiteX21" fmla="*/ 2436328 w 4510936"/>
                    <a:gd name="connsiteY21" fmla="*/ 172795 h 3835942"/>
                    <a:gd name="connsiteX22" fmla="*/ 2811953 w 4510936"/>
                    <a:gd name="connsiteY22" fmla="*/ 58057 h 3835942"/>
                    <a:gd name="connsiteX23" fmla="*/ 3430985 w 4510936"/>
                    <a:gd name="connsiteY23" fmla="*/ 468379 h 3835942"/>
                    <a:gd name="connsiteX24" fmla="*/ 3439052 w 4510936"/>
                    <a:gd name="connsiteY24" fmla="*/ 494366 h 3835942"/>
                    <a:gd name="connsiteX25" fmla="*/ 3483780 w 4510936"/>
                    <a:gd name="connsiteY25" fmla="*/ 489857 h 3835942"/>
                    <a:gd name="connsiteX26" fmla="*/ 4155607 w 4510936"/>
                    <a:gd name="connsiteY26" fmla="*/ 1161684 h 3835942"/>
                    <a:gd name="connsiteX27" fmla="*/ 4153309 w 4510936"/>
                    <a:gd name="connsiteY27" fmla="*/ 1184483 h 3835942"/>
                    <a:gd name="connsiteX28" fmla="*/ 4214734 w 4510936"/>
                    <a:gd name="connsiteY28" fmla="*/ 1217823 h 3835942"/>
                    <a:gd name="connsiteX29" fmla="*/ 4510936 w 4510936"/>
                    <a:gd name="connsiteY29" fmla="*/ 1774913 h 3835942"/>
                    <a:gd name="connsiteX30" fmla="*/ 3839109 w 4510936"/>
                    <a:gd name="connsiteY30" fmla="*/ 2446740 h 3835942"/>
                    <a:gd name="connsiteX31" fmla="*/ 2763472 w 4510936"/>
                    <a:gd name="connsiteY31" fmla="*/ 2548740 h 3835942"/>
                    <a:gd name="connsiteX32" fmla="*/ 2130180 w 4510936"/>
                    <a:gd name="connsiteY32" fmla="*/ 2990785 h 3835942"/>
                    <a:gd name="connsiteX33" fmla="*/ 2009850 w 4510936"/>
                    <a:gd name="connsiteY33" fmla="*/ 3835942 h 3835942"/>
                    <a:gd name="connsiteX0" fmla="*/ 1113971 w 4510936"/>
                    <a:gd name="connsiteY0" fmla="*/ 3835942 h 3835942"/>
                    <a:gd name="connsiteX1" fmla="*/ 836413 w 4510936"/>
                    <a:gd name="connsiteY1" fmla="*/ 3086585 h 3835942"/>
                    <a:gd name="connsiteX2" fmla="*/ 116170 w 4510936"/>
                    <a:gd name="connsiteY2" fmla="*/ 2308285 h 3835942"/>
                    <a:gd name="connsiteX3" fmla="*/ 118297 w 4510936"/>
                    <a:gd name="connsiteY3" fmla="*/ 2287181 h 3835942"/>
                    <a:gd name="connsiteX4" fmla="*/ 98842 w 4510936"/>
                    <a:gd name="connsiteY4" fmla="*/ 2263602 h 3835942"/>
                    <a:gd name="connsiteX5" fmla="*/ 0 w 4510936"/>
                    <a:gd name="connsiteY5" fmla="*/ 1940013 h 3835942"/>
                    <a:gd name="connsiteX6" fmla="*/ 98842 w 4510936"/>
                    <a:gd name="connsiteY6" fmla="*/ 1616424 h 3835942"/>
                    <a:gd name="connsiteX7" fmla="*/ 158494 w 4510936"/>
                    <a:gd name="connsiteY7" fmla="*/ 1544125 h 3835942"/>
                    <a:gd name="connsiteX8" fmla="*/ 138294 w 4510936"/>
                    <a:gd name="connsiteY8" fmla="*/ 1479051 h 3835942"/>
                    <a:gd name="connsiteX9" fmla="*/ 124645 w 4510936"/>
                    <a:gd name="connsiteY9" fmla="*/ 1343654 h 3835942"/>
                    <a:gd name="connsiteX10" fmla="*/ 534966 w 4510936"/>
                    <a:gd name="connsiteY10" fmla="*/ 724623 h 3835942"/>
                    <a:gd name="connsiteX11" fmla="*/ 655270 w 4510936"/>
                    <a:gd name="connsiteY11" fmla="*/ 687278 h 3835942"/>
                    <a:gd name="connsiteX12" fmla="*/ 663127 w 4510936"/>
                    <a:gd name="connsiteY12" fmla="*/ 661967 h 3835942"/>
                    <a:gd name="connsiteX13" fmla="*/ 1282159 w 4510936"/>
                    <a:gd name="connsiteY13" fmla="*/ 251645 h 3835942"/>
                    <a:gd name="connsiteX14" fmla="*/ 1417556 w 4510936"/>
                    <a:gd name="connsiteY14" fmla="*/ 265294 h 3835942"/>
                    <a:gd name="connsiteX15" fmla="*/ 1421411 w 4510936"/>
                    <a:gd name="connsiteY15" fmla="*/ 266491 h 3835942"/>
                    <a:gd name="connsiteX16" fmla="*/ 1478933 w 4510936"/>
                    <a:gd name="connsiteY16" fmla="*/ 196773 h 3835942"/>
                    <a:gd name="connsiteX17" fmla="*/ 1953986 w 4510936"/>
                    <a:gd name="connsiteY17" fmla="*/ 0 h 3835942"/>
                    <a:gd name="connsiteX18" fmla="*/ 2329611 w 4510936"/>
                    <a:gd name="connsiteY18" fmla="*/ 114738 h 3835942"/>
                    <a:gd name="connsiteX19" fmla="*/ 2418153 w 4510936"/>
                    <a:gd name="connsiteY19" fmla="*/ 187791 h 3835942"/>
                    <a:gd name="connsiteX20" fmla="*/ 2436328 w 4510936"/>
                    <a:gd name="connsiteY20" fmla="*/ 172795 h 3835942"/>
                    <a:gd name="connsiteX21" fmla="*/ 2811953 w 4510936"/>
                    <a:gd name="connsiteY21" fmla="*/ 58057 h 3835942"/>
                    <a:gd name="connsiteX22" fmla="*/ 3430985 w 4510936"/>
                    <a:gd name="connsiteY22" fmla="*/ 468379 h 3835942"/>
                    <a:gd name="connsiteX23" fmla="*/ 3439052 w 4510936"/>
                    <a:gd name="connsiteY23" fmla="*/ 494366 h 3835942"/>
                    <a:gd name="connsiteX24" fmla="*/ 3483780 w 4510936"/>
                    <a:gd name="connsiteY24" fmla="*/ 489857 h 3835942"/>
                    <a:gd name="connsiteX25" fmla="*/ 4155607 w 4510936"/>
                    <a:gd name="connsiteY25" fmla="*/ 1161684 h 3835942"/>
                    <a:gd name="connsiteX26" fmla="*/ 4153309 w 4510936"/>
                    <a:gd name="connsiteY26" fmla="*/ 1184483 h 3835942"/>
                    <a:gd name="connsiteX27" fmla="*/ 4214734 w 4510936"/>
                    <a:gd name="connsiteY27" fmla="*/ 1217823 h 3835942"/>
                    <a:gd name="connsiteX28" fmla="*/ 4510936 w 4510936"/>
                    <a:gd name="connsiteY28" fmla="*/ 1774913 h 3835942"/>
                    <a:gd name="connsiteX29" fmla="*/ 3839109 w 4510936"/>
                    <a:gd name="connsiteY29" fmla="*/ 2446740 h 3835942"/>
                    <a:gd name="connsiteX30" fmla="*/ 2763472 w 4510936"/>
                    <a:gd name="connsiteY30" fmla="*/ 2548740 h 3835942"/>
                    <a:gd name="connsiteX31" fmla="*/ 2130180 w 4510936"/>
                    <a:gd name="connsiteY31" fmla="*/ 2990785 h 3835942"/>
                    <a:gd name="connsiteX32" fmla="*/ 2009850 w 4510936"/>
                    <a:gd name="connsiteY32" fmla="*/ 3835942 h 3835942"/>
                    <a:gd name="connsiteX0" fmla="*/ 1113971 w 4510936"/>
                    <a:gd name="connsiteY0" fmla="*/ 3835942 h 3835942"/>
                    <a:gd name="connsiteX1" fmla="*/ 836413 w 4510936"/>
                    <a:gd name="connsiteY1" fmla="*/ 3086585 h 3835942"/>
                    <a:gd name="connsiteX2" fmla="*/ 116170 w 4510936"/>
                    <a:gd name="connsiteY2" fmla="*/ 2308285 h 3835942"/>
                    <a:gd name="connsiteX3" fmla="*/ 118297 w 4510936"/>
                    <a:gd name="connsiteY3" fmla="*/ 2287181 h 3835942"/>
                    <a:gd name="connsiteX4" fmla="*/ 98842 w 4510936"/>
                    <a:gd name="connsiteY4" fmla="*/ 2263602 h 3835942"/>
                    <a:gd name="connsiteX5" fmla="*/ 0 w 4510936"/>
                    <a:gd name="connsiteY5" fmla="*/ 1940013 h 3835942"/>
                    <a:gd name="connsiteX6" fmla="*/ 98842 w 4510936"/>
                    <a:gd name="connsiteY6" fmla="*/ 1616424 h 3835942"/>
                    <a:gd name="connsiteX7" fmla="*/ 158494 w 4510936"/>
                    <a:gd name="connsiteY7" fmla="*/ 1544125 h 3835942"/>
                    <a:gd name="connsiteX8" fmla="*/ 138294 w 4510936"/>
                    <a:gd name="connsiteY8" fmla="*/ 1479051 h 3835942"/>
                    <a:gd name="connsiteX9" fmla="*/ 124645 w 4510936"/>
                    <a:gd name="connsiteY9" fmla="*/ 1343654 h 3835942"/>
                    <a:gd name="connsiteX10" fmla="*/ 534966 w 4510936"/>
                    <a:gd name="connsiteY10" fmla="*/ 724623 h 3835942"/>
                    <a:gd name="connsiteX11" fmla="*/ 655270 w 4510936"/>
                    <a:gd name="connsiteY11" fmla="*/ 687278 h 3835942"/>
                    <a:gd name="connsiteX12" fmla="*/ 663127 w 4510936"/>
                    <a:gd name="connsiteY12" fmla="*/ 661967 h 3835942"/>
                    <a:gd name="connsiteX13" fmla="*/ 1282159 w 4510936"/>
                    <a:gd name="connsiteY13" fmla="*/ 251645 h 3835942"/>
                    <a:gd name="connsiteX14" fmla="*/ 1417556 w 4510936"/>
                    <a:gd name="connsiteY14" fmla="*/ 265294 h 3835942"/>
                    <a:gd name="connsiteX15" fmla="*/ 1421411 w 4510936"/>
                    <a:gd name="connsiteY15" fmla="*/ 266491 h 3835942"/>
                    <a:gd name="connsiteX16" fmla="*/ 1478933 w 4510936"/>
                    <a:gd name="connsiteY16" fmla="*/ 196773 h 3835942"/>
                    <a:gd name="connsiteX17" fmla="*/ 1953986 w 4510936"/>
                    <a:gd name="connsiteY17" fmla="*/ 0 h 3835942"/>
                    <a:gd name="connsiteX18" fmla="*/ 2329611 w 4510936"/>
                    <a:gd name="connsiteY18" fmla="*/ 114738 h 3835942"/>
                    <a:gd name="connsiteX19" fmla="*/ 2418153 w 4510936"/>
                    <a:gd name="connsiteY19" fmla="*/ 187791 h 3835942"/>
                    <a:gd name="connsiteX20" fmla="*/ 2436328 w 4510936"/>
                    <a:gd name="connsiteY20" fmla="*/ 172795 h 3835942"/>
                    <a:gd name="connsiteX21" fmla="*/ 2811953 w 4510936"/>
                    <a:gd name="connsiteY21" fmla="*/ 58057 h 3835942"/>
                    <a:gd name="connsiteX22" fmla="*/ 3430985 w 4510936"/>
                    <a:gd name="connsiteY22" fmla="*/ 468379 h 3835942"/>
                    <a:gd name="connsiteX23" fmla="*/ 3439052 w 4510936"/>
                    <a:gd name="connsiteY23" fmla="*/ 494366 h 3835942"/>
                    <a:gd name="connsiteX24" fmla="*/ 3483780 w 4510936"/>
                    <a:gd name="connsiteY24" fmla="*/ 489857 h 3835942"/>
                    <a:gd name="connsiteX25" fmla="*/ 4155607 w 4510936"/>
                    <a:gd name="connsiteY25" fmla="*/ 1161684 h 3835942"/>
                    <a:gd name="connsiteX26" fmla="*/ 4153309 w 4510936"/>
                    <a:gd name="connsiteY26" fmla="*/ 1184483 h 3835942"/>
                    <a:gd name="connsiteX27" fmla="*/ 4214734 w 4510936"/>
                    <a:gd name="connsiteY27" fmla="*/ 1217823 h 3835942"/>
                    <a:gd name="connsiteX28" fmla="*/ 4510936 w 4510936"/>
                    <a:gd name="connsiteY28" fmla="*/ 1774913 h 3835942"/>
                    <a:gd name="connsiteX29" fmla="*/ 3839109 w 4510936"/>
                    <a:gd name="connsiteY29" fmla="*/ 2446740 h 3835942"/>
                    <a:gd name="connsiteX30" fmla="*/ 2763472 w 4510936"/>
                    <a:gd name="connsiteY30" fmla="*/ 2548740 h 3835942"/>
                    <a:gd name="connsiteX31" fmla="*/ 2130180 w 4510936"/>
                    <a:gd name="connsiteY31" fmla="*/ 2990785 h 3835942"/>
                    <a:gd name="connsiteX32" fmla="*/ 2009850 w 4510936"/>
                    <a:gd name="connsiteY32" fmla="*/ 3835942 h 383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510936" h="3835942">
                      <a:moveTo>
                        <a:pt x="1113971" y="3835942"/>
                      </a:moveTo>
                      <a:cubicBezTo>
                        <a:pt x="1117004" y="3353928"/>
                        <a:pt x="1047465" y="3115028"/>
                        <a:pt x="836413" y="3086585"/>
                      </a:cubicBezTo>
                      <a:cubicBezTo>
                        <a:pt x="446170" y="3033993"/>
                        <a:pt x="116170" y="2702056"/>
                        <a:pt x="116170" y="2308285"/>
                      </a:cubicBezTo>
                      <a:lnTo>
                        <a:pt x="118297" y="2287181"/>
                      </a:lnTo>
                      <a:lnTo>
                        <a:pt x="98842" y="2263602"/>
                      </a:lnTo>
                      <a:cubicBezTo>
                        <a:pt x="36438" y="2171232"/>
                        <a:pt x="0" y="2059878"/>
                        <a:pt x="0" y="1940013"/>
                      </a:cubicBezTo>
                      <a:cubicBezTo>
                        <a:pt x="0" y="1820148"/>
                        <a:pt x="36438" y="1708794"/>
                        <a:pt x="98842" y="1616424"/>
                      </a:cubicBezTo>
                      <a:lnTo>
                        <a:pt x="158494" y="1544125"/>
                      </a:lnTo>
                      <a:lnTo>
                        <a:pt x="138294" y="1479051"/>
                      </a:lnTo>
                      <a:cubicBezTo>
                        <a:pt x="129345" y="1435316"/>
                        <a:pt x="124645" y="1390034"/>
                        <a:pt x="124645" y="1343654"/>
                      </a:cubicBezTo>
                      <a:cubicBezTo>
                        <a:pt x="124645" y="1065374"/>
                        <a:pt x="293838" y="826611"/>
                        <a:pt x="534966" y="724623"/>
                      </a:cubicBezTo>
                      <a:lnTo>
                        <a:pt x="655270" y="687278"/>
                      </a:lnTo>
                      <a:lnTo>
                        <a:pt x="663127" y="661967"/>
                      </a:lnTo>
                      <a:cubicBezTo>
                        <a:pt x="765116" y="420838"/>
                        <a:pt x="1003879" y="251645"/>
                        <a:pt x="1282159" y="251645"/>
                      </a:cubicBezTo>
                      <a:cubicBezTo>
                        <a:pt x="1328539" y="251645"/>
                        <a:pt x="1373822" y="256345"/>
                        <a:pt x="1417556" y="265294"/>
                      </a:cubicBezTo>
                      <a:lnTo>
                        <a:pt x="1421411" y="266491"/>
                      </a:lnTo>
                      <a:lnTo>
                        <a:pt x="1478933" y="196773"/>
                      </a:lnTo>
                      <a:cubicBezTo>
                        <a:pt x="1600510" y="75197"/>
                        <a:pt x="1768466" y="0"/>
                        <a:pt x="1953986" y="0"/>
                      </a:cubicBezTo>
                      <a:cubicBezTo>
                        <a:pt x="2093126" y="0"/>
                        <a:pt x="2222387" y="42298"/>
                        <a:pt x="2329611" y="114738"/>
                      </a:cubicBezTo>
                      <a:lnTo>
                        <a:pt x="2418153" y="187791"/>
                      </a:lnTo>
                      <a:lnTo>
                        <a:pt x="2436328" y="172795"/>
                      </a:lnTo>
                      <a:cubicBezTo>
                        <a:pt x="2543553" y="100355"/>
                        <a:pt x="2672813" y="58057"/>
                        <a:pt x="2811953" y="58057"/>
                      </a:cubicBezTo>
                      <a:cubicBezTo>
                        <a:pt x="3090233" y="58057"/>
                        <a:pt x="3328996" y="227250"/>
                        <a:pt x="3430985" y="468379"/>
                      </a:cubicBezTo>
                      <a:lnTo>
                        <a:pt x="3439052" y="494366"/>
                      </a:lnTo>
                      <a:lnTo>
                        <a:pt x="3483780" y="489857"/>
                      </a:lnTo>
                      <a:cubicBezTo>
                        <a:pt x="3854820" y="489857"/>
                        <a:pt x="4155607" y="790644"/>
                        <a:pt x="4155607" y="1161684"/>
                      </a:cubicBezTo>
                      <a:lnTo>
                        <a:pt x="4153309" y="1184483"/>
                      </a:lnTo>
                      <a:lnTo>
                        <a:pt x="4214734" y="1217823"/>
                      </a:lnTo>
                      <a:cubicBezTo>
                        <a:pt x="4393441" y="1338556"/>
                        <a:pt x="4510936" y="1543013"/>
                        <a:pt x="4510936" y="1774913"/>
                      </a:cubicBezTo>
                      <a:cubicBezTo>
                        <a:pt x="4510936" y="2145953"/>
                        <a:pt x="4124085" y="2449471"/>
                        <a:pt x="3839109" y="2446740"/>
                      </a:cubicBezTo>
                      <a:cubicBezTo>
                        <a:pt x="3585495" y="2638428"/>
                        <a:pt x="3061074" y="2617143"/>
                        <a:pt x="2763472" y="2548740"/>
                      </a:cubicBezTo>
                      <a:cubicBezTo>
                        <a:pt x="2701568" y="2771878"/>
                        <a:pt x="2355083" y="3064742"/>
                        <a:pt x="2130180" y="2990785"/>
                      </a:cubicBezTo>
                      <a:cubicBezTo>
                        <a:pt x="2055794" y="3192776"/>
                        <a:pt x="1994823" y="3676349"/>
                        <a:pt x="2009850" y="3835942"/>
                      </a:cubicBezTo>
                    </a:path>
                  </a:pathLst>
                </a:custGeom>
                <a:no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8" name="Group 117">
                  <a:extLst>
                    <a:ext uri="{FF2B5EF4-FFF2-40B4-BE49-F238E27FC236}">
                      <a16:creationId xmlns:a16="http://schemas.microsoft.com/office/drawing/2014/main" id="{03A88CFF-E7CD-4C75-BE75-333D16586191}"/>
                    </a:ext>
                  </a:extLst>
                </p:cNvPr>
                <p:cNvGrpSpPr/>
                <p:nvPr/>
              </p:nvGrpSpPr>
              <p:grpSpPr>
                <a:xfrm>
                  <a:off x="3558863" y="3838170"/>
                  <a:ext cx="2873016" cy="2905512"/>
                  <a:chOff x="3440120" y="3859753"/>
                  <a:chExt cx="2873016" cy="2905512"/>
                </a:xfrm>
              </p:grpSpPr>
              <p:sp>
                <p:nvSpPr>
                  <p:cNvPr id="119" name="Freeform: Shape 935">
                    <a:extLst>
                      <a:ext uri="{FF2B5EF4-FFF2-40B4-BE49-F238E27FC236}">
                        <a16:creationId xmlns:a16="http://schemas.microsoft.com/office/drawing/2014/main" id="{74D47607-800B-495E-8562-09B6CE273C03}"/>
                      </a:ext>
                    </a:extLst>
                  </p:cNvPr>
                  <p:cNvSpPr/>
                  <p:nvPr/>
                </p:nvSpPr>
                <p:spPr bwMode="auto">
                  <a:xfrm>
                    <a:off x="3729167" y="3859753"/>
                    <a:ext cx="1024256" cy="2905512"/>
                  </a:xfrm>
                  <a:custGeom>
                    <a:avLst/>
                    <a:gdLst>
                      <a:gd name="connsiteX0" fmla="*/ 343153 w 511882"/>
                      <a:gd name="connsiteY0" fmla="*/ 1460046 h 1460046"/>
                      <a:gd name="connsiteX1" fmla="*/ 334989 w 511882"/>
                      <a:gd name="connsiteY1" fmla="*/ 1013732 h 1460046"/>
                      <a:gd name="connsiteX2" fmla="*/ 253 w 511882"/>
                      <a:gd name="connsiteY2" fmla="*/ 511628 h 1460046"/>
                      <a:gd name="connsiteX3" fmla="*/ 394861 w 511882"/>
                      <a:gd name="connsiteY3" fmla="*/ 198664 h 1460046"/>
                      <a:gd name="connsiteX4" fmla="*/ 511882 w 511882"/>
                      <a:gd name="connsiteY4" fmla="*/ 0 h 1460046"/>
                      <a:gd name="connsiteX0" fmla="*/ 343139 w 511868"/>
                      <a:gd name="connsiteY0" fmla="*/ 1460046 h 1460046"/>
                      <a:gd name="connsiteX1" fmla="*/ 334975 w 511868"/>
                      <a:gd name="connsiteY1" fmla="*/ 1013732 h 1460046"/>
                      <a:gd name="connsiteX2" fmla="*/ 239 w 511868"/>
                      <a:gd name="connsiteY2" fmla="*/ 511628 h 1460046"/>
                      <a:gd name="connsiteX3" fmla="*/ 394847 w 511868"/>
                      <a:gd name="connsiteY3" fmla="*/ 198664 h 1460046"/>
                      <a:gd name="connsiteX4" fmla="*/ 511868 w 511868"/>
                      <a:gd name="connsiteY4" fmla="*/ 0 h 1460046"/>
                      <a:gd name="connsiteX0" fmla="*/ 346813 w 515542"/>
                      <a:gd name="connsiteY0" fmla="*/ 1460046 h 1460046"/>
                      <a:gd name="connsiteX1" fmla="*/ 338649 w 515542"/>
                      <a:gd name="connsiteY1" fmla="*/ 1013732 h 1460046"/>
                      <a:gd name="connsiteX2" fmla="*/ 3913 w 515542"/>
                      <a:gd name="connsiteY2" fmla="*/ 511628 h 1460046"/>
                      <a:gd name="connsiteX3" fmla="*/ 398521 w 515542"/>
                      <a:gd name="connsiteY3" fmla="*/ 198664 h 1460046"/>
                      <a:gd name="connsiteX4" fmla="*/ 515542 w 515542"/>
                      <a:gd name="connsiteY4" fmla="*/ 0 h 1460046"/>
                      <a:gd name="connsiteX0" fmla="*/ 347051 w 515780"/>
                      <a:gd name="connsiteY0" fmla="*/ 1460046 h 1460046"/>
                      <a:gd name="connsiteX1" fmla="*/ 338887 w 515780"/>
                      <a:gd name="connsiteY1" fmla="*/ 1013732 h 1460046"/>
                      <a:gd name="connsiteX2" fmla="*/ 4151 w 515780"/>
                      <a:gd name="connsiteY2" fmla="*/ 511628 h 1460046"/>
                      <a:gd name="connsiteX3" fmla="*/ 398759 w 515780"/>
                      <a:gd name="connsiteY3" fmla="*/ 198664 h 1460046"/>
                      <a:gd name="connsiteX4" fmla="*/ 515780 w 515780"/>
                      <a:gd name="connsiteY4" fmla="*/ 0 h 1460046"/>
                      <a:gd name="connsiteX0" fmla="*/ 347051 w 515780"/>
                      <a:gd name="connsiteY0" fmla="*/ 1460046 h 1460046"/>
                      <a:gd name="connsiteX1" fmla="*/ 338887 w 515780"/>
                      <a:gd name="connsiteY1" fmla="*/ 1013732 h 1460046"/>
                      <a:gd name="connsiteX2" fmla="*/ 4151 w 515780"/>
                      <a:gd name="connsiteY2" fmla="*/ 511628 h 1460046"/>
                      <a:gd name="connsiteX3" fmla="*/ 398759 w 515780"/>
                      <a:gd name="connsiteY3" fmla="*/ 198664 h 1460046"/>
                      <a:gd name="connsiteX4" fmla="*/ 515780 w 515780"/>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5969 w 514698"/>
                      <a:gd name="connsiteY0" fmla="*/ 1460046 h 1460046"/>
                      <a:gd name="connsiteX1" fmla="*/ 337805 w 514698"/>
                      <a:gd name="connsiteY1" fmla="*/ 1013732 h 1460046"/>
                      <a:gd name="connsiteX2" fmla="*/ 3069 w 514698"/>
                      <a:gd name="connsiteY2" fmla="*/ 511628 h 1460046"/>
                      <a:gd name="connsiteX3" fmla="*/ 397677 w 514698"/>
                      <a:gd name="connsiteY3" fmla="*/ 198664 h 1460046"/>
                      <a:gd name="connsiteX4" fmla="*/ 514698 w 514698"/>
                      <a:gd name="connsiteY4" fmla="*/ 0 h 1460046"/>
                      <a:gd name="connsiteX0" fmla="*/ 345969 w 514698"/>
                      <a:gd name="connsiteY0" fmla="*/ 1460046 h 1460046"/>
                      <a:gd name="connsiteX1" fmla="*/ 337805 w 514698"/>
                      <a:gd name="connsiteY1" fmla="*/ 1013732 h 1460046"/>
                      <a:gd name="connsiteX2" fmla="*/ 3069 w 514698"/>
                      <a:gd name="connsiteY2" fmla="*/ 511628 h 1460046"/>
                      <a:gd name="connsiteX3" fmla="*/ 397677 w 514698"/>
                      <a:gd name="connsiteY3" fmla="*/ 198664 h 1460046"/>
                      <a:gd name="connsiteX4" fmla="*/ 514698 w 514698"/>
                      <a:gd name="connsiteY4" fmla="*/ 0 h 146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698" h="1460046">
                        <a:moveTo>
                          <a:pt x="345969" y="1460046"/>
                        </a:moveTo>
                        <a:cubicBezTo>
                          <a:pt x="343247" y="1279185"/>
                          <a:pt x="359576" y="1110571"/>
                          <a:pt x="337805" y="1013732"/>
                        </a:cubicBezTo>
                        <a:cubicBezTo>
                          <a:pt x="301287" y="851299"/>
                          <a:pt x="-35485" y="768576"/>
                          <a:pt x="3069" y="511628"/>
                        </a:cubicBezTo>
                        <a:cubicBezTo>
                          <a:pt x="41623" y="254680"/>
                          <a:pt x="312406" y="245835"/>
                          <a:pt x="397677" y="198664"/>
                        </a:cubicBezTo>
                        <a:cubicBezTo>
                          <a:pt x="482948" y="151493"/>
                          <a:pt x="507712" y="62166"/>
                          <a:pt x="514698" y="0"/>
                        </a:cubicBezTo>
                      </a:path>
                    </a:pathLst>
                  </a:custGeom>
                  <a:noFill/>
                  <a:ln w="12700" cap="rnd" cmpd="sng" algn="ctr">
                    <a:solidFill>
                      <a:schemeClr val="tx2"/>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0" name="Freeform: Shape 936">
                    <a:extLst>
                      <a:ext uri="{FF2B5EF4-FFF2-40B4-BE49-F238E27FC236}">
                        <a16:creationId xmlns:a16="http://schemas.microsoft.com/office/drawing/2014/main" id="{8BAB20D3-D675-41B6-88F3-520C44D0D802}"/>
                      </a:ext>
                    </a:extLst>
                  </p:cNvPr>
                  <p:cNvSpPr/>
                  <p:nvPr/>
                </p:nvSpPr>
                <p:spPr bwMode="auto">
                  <a:xfrm>
                    <a:off x="4475931" y="4041179"/>
                    <a:ext cx="1233358" cy="351610"/>
                  </a:xfrm>
                  <a:custGeom>
                    <a:avLst/>
                    <a:gdLst>
                      <a:gd name="connsiteX0" fmla="*/ 640896 w 640896"/>
                      <a:gd name="connsiteY0" fmla="*/ 0 h 180184"/>
                      <a:gd name="connsiteX1" fmla="*/ 336096 w 640896"/>
                      <a:gd name="connsiteY1" fmla="*/ 176892 h 180184"/>
                      <a:gd name="connsiteX2" fmla="*/ 0 w 640896"/>
                      <a:gd name="connsiteY2" fmla="*/ 122464 h 180184"/>
                      <a:gd name="connsiteX0" fmla="*/ 640896 w 640896"/>
                      <a:gd name="connsiteY0" fmla="*/ 0 h 181666"/>
                      <a:gd name="connsiteX1" fmla="*/ 336096 w 640896"/>
                      <a:gd name="connsiteY1" fmla="*/ 176892 h 181666"/>
                      <a:gd name="connsiteX2" fmla="*/ 0 w 640896"/>
                      <a:gd name="connsiteY2" fmla="*/ 122464 h 181666"/>
                      <a:gd name="connsiteX0" fmla="*/ 640896 w 640896"/>
                      <a:gd name="connsiteY0" fmla="*/ 0 h 122464"/>
                      <a:gd name="connsiteX1" fmla="*/ 0 w 640896"/>
                      <a:gd name="connsiteY1" fmla="*/ 122464 h 122464"/>
                      <a:gd name="connsiteX0" fmla="*/ 640896 w 640896"/>
                      <a:gd name="connsiteY0" fmla="*/ 0 h 150251"/>
                      <a:gd name="connsiteX1" fmla="*/ 0 w 640896"/>
                      <a:gd name="connsiteY1" fmla="*/ 122464 h 150251"/>
                      <a:gd name="connsiteX0" fmla="*/ 640896 w 640896"/>
                      <a:gd name="connsiteY0" fmla="*/ 0 h 179415"/>
                      <a:gd name="connsiteX1" fmla="*/ 0 w 640896"/>
                      <a:gd name="connsiteY1" fmla="*/ 122464 h 179415"/>
                      <a:gd name="connsiteX0" fmla="*/ 625928 w 625928"/>
                      <a:gd name="connsiteY0" fmla="*/ 0 h 176687"/>
                      <a:gd name="connsiteX1" fmla="*/ 0 w 625928"/>
                      <a:gd name="connsiteY1" fmla="*/ 118381 h 176687"/>
                      <a:gd name="connsiteX0" fmla="*/ 619774 w 619774"/>
                      <a:gd name="connsiteY0" fmla="*/ 0 h 176687"/>
                      <a:gd name="connsiteX1" fmla="*/ 0 w 619774"/>
                      <a:gd name="connsiteY1" fmla="*/ 118381 h 176687"/>
                    </a:gdLst>
                    <a:ahLst/>
                    <a:cxnLst>
                      <a:cxn ang="0">
                        <a:pos x="connsiteX0" y="connsiteY0"/>
                      </a:cxn>
                      <a:cxn ang="0">
                        <a:pos x="connsiteX1" y="connsiteY1"/>
                      </a:cxn>
                    </a:cxnLst>
                    <a:rect l="l" t="t" r="r" b="b"/>
                    <a:pathLst>
                      <a:path w="619774" h="176687">
                        <a:moveTo>
                          <a:pt x="619774" y="0"/>
                        </a:moveTo>
                        <a:cubicBezTo>
                          <a:pt x="554460" y="204107"/>
                          <a:pt x="205468" y="213631"/>
                          <a:pt x="0" y="118381"/>
                        </a:cubicBezTo>
                      </a:path>
                    </a:pathLst>
                  </a:custGeom>
                  <a:noFill/>
                  <a:ln w="12700" cap="rnd" cmpd="sng" algn="ctr">
                    <a:solidFill>
                      <a:schemeClr val="tx2"/>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1" name="Freeform: Shape 937">
                    <a:extLst>
                      <a:ext uri="{FF2B5EF4-FFF2-40B4-BE49-F238E27FC236}">
                        <a16:creationId xmlns:a16="http://schemas.microsoft.com/office/drawing/2014/main" id="{3629BF8F-93AB-46CB-9E0B-98A24FBF0CF5}"/>
                      </a:ext>
                    </a:extLst>
                  </p:cNvPr>
                  <p:cNvSpPr/>
                  <p:nvPr/>
                </p:nvSpPr>
                <p:spPr bwMode="auto">
                  <a:xfrm>
                    <a:off x="3903160" y="4041179"/>
                    <a:ext cx="285801" cy="322233"/>
                  </a:xfrm>
                  <a:custGeom>
                    <a:avLst/>
                    <a:gdLst>
                      <a:gd name="connsiteX0" fmla="*/ 0 w 136071"/>
                      <a:gd name="connsiteY0" fmla="*/ 0 h 171450"/>
                      <a:gd name="connsiteX1" fmla="*/ 108857 w 136071"/>
                      <a:gd name="connsiteY1" fmla="*/ 76200 h 171450"/>
                      <a:gd name="connsiteX2" fmla="*/ 136071 w 136071"/>
                      <a:gd name="connsiteY2" fmla="*/ 171450 h 171450"/>
                      <a:gd name="connsiteX0" fmla="*/ 0 w 136071"/>
                      <a:gd name="connsiteY0" fmla="*/ 0 h 171450"/>
                      <a:gd name="connsiteX1" fmla="*/ 136071 w 136071"/>
                      <a:gd name="connsiteY1" fmla="*/ 171450 h 171450"/>
                      <a:gd name="connsiteX0" fmla="*/ 0 w 136071"/>
                      <a:gd name="connsiteY0" fmla="*/ 0 h 171450"/>
                      <a:gd name="connsiteX1" fmla="*/ 136071 w 136071"/>
                      <a:gd name="connsiteY1" fmla="*/ 171450 h 171450"/>
                      <a:gd name="connsiteX0" fmla="*/ 0 w 136071"/>
                      <a:gd name="connsiteY0" fmla="*/ 0 h 171450"/>
                      <a:gd name="connsiteX1" fmla="*/ 136071 w 136071"/>
                      <a:gd name="connsiteY1" fmla="*/ 171450 h 171450"/>
                    </a:gdLst>
                    <a:ahLst/>
                    <a:cxnLst>
                      <a:cxn ang="0">
                        <a:pos x="connsiteX0" y="connsiteY0"/>
                      </a:cxn>
                      <a:cxn ang="0">
                        <a:pos x="connsiteX1" y="connsiteY1"/>
                      </a:cxn>
                    </a:cxnLst>
                    <a:rect l="l" t="t" r="r" b="b"/>
                    <a:pathLst>
                      <a:path w="136071" h="171450">
                        <a:moveTo>
                          <a:pt x="0" y="0"/>
                        </a:moveTo>
                        <a:cubicBezTo>
                          <a:pt x="90058" y="31810"/>
                          <a:pt x="113388" y="112852"/>
                          <a:pt x="136071" y="171450"/>
                        </a:cubicBezTo>
                      </a:path>
                    </a:pathLst>
                  </a:custGeom>
                  <a:noFill/>
                  <a:ln w="12700" cap="rnd" cmpd="sng" algn="ctr">
                    <a:solidFill>
                      <a:schemeClr val="tx2"/>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2" name="Freeform: Shape 938">
                    <a:extLst>
                      <a:ext uri="{FF2B5EF4-FFF2-40B4-BE49-F238E27FC236}">
                        <a16:creationId xmlns:a16="http://schemas.microsoft.com/office/drawing/2014/main" id="{93FA97AF-40F5-4DFF-BE51-F84C2D34D408}"/>
                      </a:ext>
                    </a:extLst>
                  </p:cNvPr>
                  <p:cNvSpPr/>
                  <p:nvPr/>
                </p:nvSpPr>
                <p:spPr bwMode="auto">
                  <a:xfrm>
                    <a:off x="3440120" y="4482556"/>
                    <a:ext cx="289738" cy="446794"/>
                  </a:xfrm>
                  <a:custGeom>
                    <a:avLst/>
                    <a:gdLst>
                      <a:gd name="connsiteX0" fmla="*/ 0 w 145596"/>
                      <a:gd name="connsiteY0" fmla="*/ 0 h 230238"/>
                      <a:gd name="connsiteX1" fmla="*/ 85725 w 145596"/>
                      <a:gd name="connsiteY1" fmla="*/ 201386 h 230238"/>
                      <a:gd name="connsiteX2" fmla="*/ 145596 w 145596"/>
                      <a:gd name="connsiteY2" fmla="*/ 224518 h 230238"/>
                      <a:gd name="connsiteX0" fmla="*/ 0 w 145596"/>
                      <a:gd name="connsiteY0" fmla="*/ 0 h 224518"/>
                      <a:gd name="connsiteX1" fmla="*/ 145596 w 145596"/>
                      <a:gd name="connsiteY1" fmla="*/ 224518 h 224518"/>
                      <a:gd name="connsiteX0" fmla="*/ 0 w 145596"/>
                      <a:gd name="connsiteY0" fmla="*/ 0 h 224518"/>
                      <a:gd name="connsiteX1" fmla="*/ 145596 w 145596"/>
                      <a:gd name="connsiteY1" fmla="*/ 224518 h 224518"/>
                      <a:gd name="connsiteX0" fmla="*/ 0 w 145596"/>
                      <a:gd name="connsiteY0" fmla="*/ 0 h 224518"/>
                      <a:gd name="connsiteX1" fmla="*/ 145596 w 145596"/>
                      <a:gd name="connsiteY1" fmla="*/ 224518 h 224518"/>
                    </a:gdLst>
                    <a:ahLst/>
                    <a:cxnLst>
                      <a:cxn ang="0">
                        <a:pos x="connsiteX0" y="connsiteY0"/>
                      </a:cxn>
                      <a:cxn ang="0">
                        <a:pos x="connsiteX1" y="connsiteY1"/>
                      </a:cxn>
                    </a:cxnLst>
                    <a:rect l="l" t="t" r="r" b="b"/>
                    <a:pathLst>
                      <a:path w="145596" h="224518">
                        <a:moveTo>
                          <a:pt x="0" y="0"/>
                        </a:moveTo>
                        <a:cubicBezTo>
                          <a:pt x="12976" y="98771"/>
                          <a:pt x="56722" y="206432"/>
                          <a:pt x="145596" y="224518"/>
                        </a:cubicBezTo>
                      </a:path>
                    </a:pathLst>
                  </a:custGeom>
                  <a:noFill/>
                  <a:ln w="12700" cap="rnd" cmpd="sng" algn="ctr">
                    <a:solidFill>
                      <a:schemeClr val="tx2"/>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3" name="Freeform: Shape 939">
                    <a:extLst>
                      <a:ext uri="{FF2B5EF4-FFF2-40B4-BE49-F238E27FC236}">
                        <a16:creationId xmlns:a16="http://schemas.microsoft.com/office/drawing/2014/main" id="{0E5A4423-E8E2-42AC-99A6-ECB28EA65FFD}"/>
                      </a:ext>
                    </a:extLst>
                  </p:cNvPr>
                  <p:cNvSpPr/>
                  <p:nvPr/>
                </p:nvSpPr>
                <p:spPr bwMode="auto">
                  <a:xfrm>
                    <a:off x="3770503" y="5061350"/>
                    <a:ext cx="452182" cy="87336"/>
                  </a:xfrm>
                  <a:custGeom>
                    <a:avLst/>
                    <a:gdLst>
                      <a:gd name="connsiteX0" fmla="*/ 0 w 229961"/>
                      <a:gd name="connsiteY0" fmla="*/ 46002 h 46002"/>
                      <a:gd name="connsiteX1" fmla="*/ 111579 w 229961"/>
                      <a:gd name="connsiteY1" fmla="*/ 2459 h 46002"/>
                      <a:gd name="connsiteX2" fmla="*/ 229961 w 229961"/>
                      <a:gd name="connsiteY2" fmla="*/ 9262 h 46002"/>
                      <a:gd name="connsiteX0" fmla="*/ 0 w 227226"/>
                      <a:gd name="connsiteY0" fmla="*/ 46002 h 46002"/>
                      <a:gd name="connsiteX1" fmla="*/ 108844 w 227226"/>
                      <a:gd name="connsiteY1" fmla="*/ 2459 h 46002"/>
                      <a:gd name="connsiteX2" fmla="*/ 227226 w 227226"/>
                      <a:gd name="connsiteY2" fmla="*/ 9262 h 46002"/>
                      <a:gd name="connsiteX0" fmla="*/ 0 w 227226"/>
                      <a:gd name="connsiteY0" fmla="*/ 36740 h 36740"/>
                      <a:gd name="connsiteX1" fmla="*/ 227226 w 227226"/>
                      <a:gd name="connsiteY1" fmla="*/ 0 h 36740"/>
                      <a:gd name="connsiteX0" fmla="*/ 0 w 227226"/>
                      <a:gd name="connsiteY0" fmla="*/ 36740 h 36740"/>
                      <a:gd name="connsiteX1" fmla="*/ 227226 w 227226"/>
                      <a:gd name="connsiteY1" fmla="*/ 0 h 36740"/>
                      <a:gd name="connsiteX0" fmla="*/ 0 w 227226"/>
                      <a:gd name="connsiteY0" fmla="*/ 43887 h 43887"/>
                      <a:gd name="connsiteX1" fmla="*/ 227226 w 227226"/>
                      <a:gd name="connsiteY1" fmla="*/ 7147 h 43887"/>
                    </a:gdLst>
                    <a:ahLst/>
                    <a:cxnLst>
                      <a:cxn ang="0">
                        <a:pos x="connsiteX0" y="connsiteY0"/>
                      </a:cxn>
                      <a:cxn ang="0">
                        <a:pos x="connsiteX1" y="connsiteY1"/>
                      </a:cxn>
                    </a:cxnLst>
                    <a:rect l="l" t="t" r="r" b="b"/>
                    <a:pathLst>
                      <a:path w="227226" h="43887">
                        <a:moveTo>
                          <a:pt x="0" y="43887"/>
                        </a:moveTo>
                        <a:cubicBezTo>
                          <a:pt x="82580" y="4289"/>
                          <a:pt x="148065" y="-10008"/>
                          <a:pt x="227226" y="7147"/>
                        </a:cubicBezTo>
                      </a:path>
                    </a:pathLst>
                  </a:custGeom>
                  <a:noFill/>
                  <a:ln w="12700" cap="rnd" cmpd="sng" algn="ctr">
                    <a:solidFill>
                      <a:schemeClr val="tx2"/>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4" name="Freeform: Shape 940">
                    <a:extLst>
                      <a:ext uri="{FF2B5EF4-FFF2-40B4-BE49-F238E27FC236}">
                        <a16:creationId xmlns:a16="http://schemas.microsoft.com/office/drawing/2014/main" id="{B177B2FD-2DA6-466F-99F0-B7450E4FFE96}"/>
                      </a:ext>
                    </a:extLst>
                  </p:cNvPr>
                  <p:cNvSpPr/>
                  <p:nvPr/>
                </p:nvSpPr>
                <p:spPr bwMode="auto">
                  <a:xfrm>
                    <a:off x="3587852" y="5344832"/>
                    <a:ext cx="315308" cy="304679"/>
                  </a:xfrm>
                  <a:custGeom>
                    <a:avLst/>
                    <a:gdLst>
                      <a:gd name="connsiteX0" fmla="*/ 0 w 171450"/>
                      <a:gd name="connsiteY0" fmla="*/ 163285 h 163285"/>
                      <a:gd name="connsiteX1" fmla="*/ 137432 w 171450"/>
                      <a:gd name="connsiteY1" fmla="*/ 59871 h 163285"/>
                      <a:gd name="connsiteX2" fmla="*/ 171450 w 171450"/>
                      <a:gd name="connsiteY2" fmla="*/ 0 h 163285"/>
                      <a:gd name="connsiteX0" fmla="*/ 0 w 155969"/>
                      <a:gd name="connsiteY0" fmla="*/ 151135 h 151135"/>
                      <a:gd name="connsiteX1" fmla="*/ 121951 w 155969"/>
                      <a:gd name="connsiteY1" fmla="*/ 59871 h 151135"/>
                      <a:gd name="connsiteX2" fmla="*/ 155969 w 155969"/>
                      <a:gd name="connsiteY2"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Lst>
                    <a:ahLst/>
                    <a:cxnLst>
                      <a:cxn ang="0">
                        <a:pos x="connsiteX0" y="connsiteY0"/>
                      </a:cxn>
                      <a:cxn ang="0">
                        <a:pos x="connsiteX1" y="connsiteY1"/>
                      </a:cxn>
                    </a:cxnLst>
                    <a:rect l="l" t="t" r="r" b="b"/>
                    <a:pathLst>
                      <a:path w="155969" h="151135">
                        <a:moveTo>
                          <a:pt x="0" y="151135"/>
                        </a:moveTo>
                        <a:cubicBezTo>
                          <a:pt x="67471" y="118307"/>
                          <a:pt x="120134" y="58477"/>
                          <a:pt x="155969" y="0"/>
                        </a:cubicBezTo>
                      </a:path>
                    </a:pathLst>
                  </a:custGeom>
                  <a:noFill/>
                  <a:ln w="12700" cap="rnd" cmpd="sng" algn="ctr">
                    <a:solidFill>
                      <a:schemeClr val="tx2"/>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5" name="Freeform: Shape 941">
                    <a:extLst>
                      <a:ext uri="{FF2B5EF4-FFF2-40B4-BE49-F238E27FC236}">
                        <a16:creationId xmlns:a16="http://schemas.microsoft.com/office/drawing/2014/main" id="{DBC7548A-FAB9-4300-9939-5F4560ACAC6D}"/>
                      </a:ext>
                    </a:extLst>
                  </p:cNvPr>
                  <p:cNvSpPr/>
                  <p:nvPr/>
                </p:nvSpPr>
                <p:spPr bwMode="auto">
                  <a:xfrm>
                    <a:off x="4642401" y="4363411"/>
                    <a:ext cx="179213" cy="831307"/>
                  </a:xfrm>
                  <a:custGeom>
                    <a:avLst/>
                    <a:gdLst>
                      <a:gd name="connsiteX0" fmla="*/ 0 w 100249"/>
                      <a:gd name="connsiteY0" fmla="*/ 421822 h 421822"/>
                      <a:gd name="connsiteX1" fmla="*/ 99332 w 100249"/>
                      <a:gd name="connsiteY1" fmla="*/ 201386 h 421822"/>
                      <a:gd name="connsiteX2" fmla="*/ 48985 w 100249"/>
                      <a:gd name="connsiteY2" fmla="*/ 0 h 421822"/>
                      <a:gd name="connsiteX0" fmla="*/ 0 w 48985"/>
                      <a:gd name="connsiteY0" fmla="*/ 421822 h 421822"/>
                      <a:gd name="connsiteX1" fmla="*/ 48985 w 48985"/>
                      <a:gd name="connsiteY1" fmla="*/ 0 h 421822"/>
                      <a:gd name="connsiteX0" fmla="*/ 0 w 52272"/>
                      <a:gd name="connsiteY0" fmla="*/ 421822 h 421822"/>
                      <a:gd name="connsiteX1" fmla="*/ 48985 w 52272"/>
                      <a:gd name="connsiteY1" fmla="*/ 0 h 421822"/>
                      <a:gd name="connsiteX0" fmla="*/ 0 w 89757"/>
                      <a:gd name="connsiteY0" fmla="*/ 421822 h 421822"/>
                      <a:gd name="connsiteX1" fmla="*/ 48985 w 89757"/>
                      <a:gd name="connsiteY1" fmla="*/ 0 h 421822"/>
                      <a:gd name="connsiteX0" fmla="*/ 0 w 90056"/>
                      <a:gd name="connsiteY0" fmla="*/ 421822 h 421822"/>
                      <a:gd name="connsiteX1" fmla="*/ 48985 w 90056"/>
                      <a:gd name="connsiteY1" fmla="*/ 0 h 421822"/>
                    </a:gdLst>
                    <a:ahLst/>
                    <a:cxnLst>
                      <a:cxn ang="0">
                        <a:pos x="connsiteX0" y="connsiteY0"/>
                      </a:cxn>
                      <a:cxn ang="0">
                        <a:pos x="connsiteX1" y="connsiteY1"/>
                      </a:cxn>
                    </a:cxnLst>
                    <a:rect l="l" t="t" r="r" b="b"/>
                    <a:pathLst>
                      <a:path w="90056" h="421822">
                        <a:moveTo>
                          <a:pt x="0" y="421822"/>
                        </a:moveTo>
                        <a:cubicBezTo>
                          <a:pt x="90175" y="294333"/>
                          <a:pt x="123598" y="206200"/>
                          <a:pt x="48985" y="0"/>
                        </a:cubicBezTo>
                      </a:path>
                    </a:pathLst>
                  </a:custGeom>
                  <a:noFill/>
                  <a:ln w="12700" cap="rnd" cmpd="sng" algn="ctr">
                    <a:solidFill>
                      <a:schemeClr val="tx2"/>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6" name="Freeform: Shape 942">
                    <a:extLst>
                      <a:ext uri="{FF2B5EF4-FFF2-40B4-BE49-F238E27FC236}">
                        <a16:creationId xmlns:a16="http://schemas.microsoft.com/office/drawing/2014/main" id="{BA84792D-1D49-4D15-969B-2150E476AD3D}"/>
                      </a:ext>
                    </a:extLst>
                  </p:cNvPr>
                  <p:cNvSpPr/>
                  <p:nvPr/>
                </p:nvSpPr>
                <p:spPr bwMode="auto">
                  <a:xfrm>
                    <a:off x="4785632" y="4875193"/>
                    <a:ext cx="414582" cy="100715"/>
                  </a:xfrm>
                  <a:custGeom>
                    <a:avLst/>
                    <a:gdLst>
                      <a:gd name="connsiteX0" fmla="*/ 213632 w 213632"/>
                      <a:gd name="connsiteY0" fmla="*/ 0 h 55831"/>
                      <a:gd name="connsiteX1" fmla="*/ 84364 w 213632"/>
                      <a:gd name="connsiteY1" fmla="*/ 53067 h 55831"/>
                      <a:gd name="connsiteX2" fmla="*/ 0 w 213632"/>
                      <a:gd name="connsiteY2" fmla="*/ 43542 h 55831"/>
                      <a:gd name="connsiteX0" fmla="*/ 213632 w 213632"/>
                      <a:gd name="connsiteY0" fmla="*/ 0 h 43542"/>
                      <a:gd name="connsiteX1" fmla="*/ 0 w 213632"/>
                      <a:gd name="connsiteY1" fmla="*/ 43542 h 43542"/>
                      <a:gd name="connsiteX0" fmla="*/ 213632 w 213632"/>
                      <a:gd name="connsiteY0" fmla="*/ 0 h 48873"/>
                      <a:gd name="connsiteX1" fmla="*/ 0 w 213632"/>
                      <a:gd name="connsiteY1" fmla="*/ 43542 h 48873"/>
                      <a:gd name="connsiteX0" fmla="*/ 213632 w 213632"/>
                      <a:gd name="connsiteY0" fmla="*/ 0 h 51702"/>
                      <a:gd name="connsiteX1" fmla="*/ 0 w 213632"/>
                      <a:gd name="connsiteY1" fmla="*/ 43542 h 51702"/>
                      <a:gd name="connsiteX0" fmla="*/ 213632 w 213632"/>
                      <a:gd name="connsiteY0" fmla="*/ 0 h 50610"/>
                      <a:gd name="connsiteX1" fmla="*/ 0 w 213632"/>
                      <a:gd name="connsiteY1" fmla="*/ 43542 h 50610"/>
                    </a:gdLst>
                    <a:ahLst/>
                    <a:cxnLst>
                      <a:cxn ang="0">
                        <a:pos x="connsiteX0" y="connsiteY0"/>
                      </a:cxn>
                      <a:cxn ang="0">
                        <a:pos x="connsiteX1" y="connsiteY1"/>
                      </a:cxn>
                    </a:cxnLst>
                    <a:rect l="l" t="t" r="r" b="b"/>
                    <a:pathLst>
                      <a:path w="213632" h="50610">
                        <a:moveTo>
                          <a:pt x="213632" y="0"/>
                        </a:moveTo>
                        <a:cubicBezTo>
                          <a:pt x="168195" y="32976"/>
                          <a:pt x="91725" y="65268"/>
                          <a:pt x="0" y="43542"/>
                        </a:cubicBezTo>
                      </a:path>
                    </a:pathLst>
                  </a:custGeom>
                  <a:noFill/>
                  <a:ln w="12700" cap="rnd" cmpd="sng" algn="ctr">
                    <a:solidFill>
                      <a:schemeClr val="tx2"/>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7" name="Freeform: Shape 943">
                    <a:extLst>
                      <a:ext uri="{FF2B5EF4-FFF2-40B4-BE49-F238E27FC236}">
                        <a16:creationId xmlns:a16="http://schemas.microsoft.com/office/drawing/2014/main" id="{9811BB00-A8AF-4859-A4CC-0EEF1B60011D}"/>
                      </a:ext>
                    </a:extLst>
                  </p:cNvPr>
                  <p:cNvSpPr/>
                  <p:nvPr/>
                </p:nvSpPr>
                <p:spPr bwMode="auto">
                  <a:xfrm>
                    <a:off x="5311236" y="4363412"/>
                    <a:ext cx="1001900" cy="308046"/>
                  </a:xfrm>
                  <a:custGeom>
                    <a:avLst/>
                    <a:gdLst>
                      <a:gd name="connsiteX0" fmla="*/ 503464 w 503464"/>
                      <a:gd name="connsiteY0" fmla="*/ 106135 h 154882"/>
                      <a:gd name="connsiteX1" fmla="*/ 216354 w 503464"/>
                      <a:gd name="connsiteY1" fmla="*/ 149678 h 154882"/>
                      <a:gd name="connsiteX2" fmla="*/ 0 w 503464"/>
                      <a:gd name="connsiteY2" fmla="*/ 0 h 154882"/>
                      <a:gd name="connsiteX0" fmla="*/ 503464 w 503464"/>
                      <a:gd name="connsiteY0" fmla="*/ 106135 h 106135"/>
                      <a:gd name="connsiteX1" fmla="*/ 0 w 503464"/>
                      <a:gd name="connsiteY1" fmla="*/ 0 h 106135"/>
                      <a:gd name="connsiteX0" fmla="*/ 503464 w 503464"/>
                      <a:gd name="connsiteY0" fmla="*/ 106135 h 106135"/>
                      <a:gd name="connsiteX1" fmla="*/ 0 w 503464"/>
                      <a:gd name="connsiteY1" fmla="*/ 0 h 106135"/>
                      <a:gd name="connsiteX0" fmla="*/ 503464 w 503464"/>
                      <a:gd name="connsiteY0" fmla="*/ 106135 h 154796"/>
                      <a:gd name="connsiteX1" fmla="*/ 0 w 503464"/>
                      <a:gd name="connsiteY1" fmla="*/ 0 h 154796"/>
                    </a:gdLst>
                    <a:ahLst/>
                    <a:cxnLst>
                      <a:cxn ang="0">
                        <a:pos x="connsiteX0" y="connsiteY0"/>
                      </a:cxn>
                      <a:cxn ang="0">
                        <a:pos x="connsiteX1" y="connsiteY1"/>
                      </a:cxn>
                    </a:cxnLst>
                    <a:rect l="l" t="t" r="r" b="b"/>
                    <a:pathLst>
                      <a:path w="503464" h="154796">
                        <a:moveTo>
                          <a:pt x="503464" y="106135"/>
                        </a:moveTo>
                        <a:cubicBezTo>
                          <a:pt x="387609" y="195203"/>
                          <a:pt x="72093" y="163243"/>
                          <a:pt x="0" y="0"/>
                        </a:cubicBezTo>
                      </a:path>
                    </a:pathLst>
                  </a:custGeom>
                  <a:noFill/>
                  <a:ln w="12700" cap="rnd" cmpd="sng" algn="ctr">
                    <a:solidFill>
                      <a:schemeClr val="tx2"/>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8" name="Freeform: Shape 944">
                    <a:extLst>
                      <a:ext uri="{FF2B5EF4-FFF2-40B4-BE49-F238E27FC236}">
                        <a16:creationId xmlns:a16="http://schemas.microsoft.com/office/drawing/2014/main" id="{71C101D3-6B05-4504-9334-3B4EBFF439DB}"/>
                      </a:ext>
                    </a:extLst>
                  </p:cNvPr>
                  <p:cNvSpPr/>
                  <p:nvPr/>
                </p:nvSpPr>
                <p:spPr bwMode="auto">
                  <a:xfrm>
                    <a:off x="5863318" y="4671458"/>
                    <a:ext cx="349629" cy="604494"/>
                  </a:xfrm>
                  <a:custGeom>
                    <a:avLst/>
                    <a:gdLst>
                      <a:gd name="connsiteX0" fmla="*/ 187779 w 187779"/>
                      <a:gd name="connsiteY0" fmla="*/ 318407 h 318407"/>
                      <a:gd name="connsiteX1" fmla="*/ 99333 w 187779"/>
                      <a:gd name="connsiteY1" fmla="*/ 110218 h 318407"/>
                      <a:gd name="connsiteX2" fmla="*/ 0 w 187779"/>
                      <a:gd name="connsiteY2" fmla="*/ 0 h 318407"/>
                      <a:gd name="connsiteX0" fmla="*/ 187779 w 187779"/>
                      <a:gd name="connsiteY0" fmla="*/ 318407 h 318407"/>
                      <a:gd name="connsiteX1" fmla="*/ 0 w 187779"/>
                      <a:gd name="connsiteY1" fmla="*/ 0 h 318407"/>
                      <a:gd name="connsiteX0" fmla="*/ 187779 w 187779"/>
                      <a:gd name="connsiteY0" fmla="*/ 318407 h 318407"/>
                      <a:gd name="connsiteX1" fmla="*/ 0 w 187779"/>
                      <a:gd name="connsiteY1" fmla="*/ 0 h 318407"/>
                      <a:gd name="connsiteX0" fmla="*/ 187779 w 187779"/>
                      <a:gd name="connsiteY0" fmla="*/ 318407 h 318407"/>
                      <a:gd name="connsiteX1" fmla="*/ 0 w 187779"/>
                      <a:gd name="connsiteY1" fmla="*/ 0 h 318407"/>
                    </a:gdLst>
                    <a:ahLst/>
                    <a:cxnLst>
                      <a:cxn ang="0">
                        <a:pos x="connsiteX0" y="connsiteY0"/>
                      </a:cxn>
                      <a:cxn ang="0">
                        <a:pos x="connsiteX1" y="connsiteY1"/>
                      </a:cxn>
                    </a:cxnLst>
                    <a:rect l="l" t="t" r="r" b="b"/>
                    <a:pathLst>
                      <a:path w="187779" h="318407">
                        <a:moveTo>
                          <a:pt x="187779" y="318407"/>
                        </a:moveTo>
                        <a:cubicBezTo>
                          <a:pt x="179997" y="236640"/>
                          <a:pt x="132751" y="105419"/>
                          <a:pt x="0" y="0"/>
                        </a:cubicBezTo>
                      </a:path>
                    </a:pathLst>
                  </a:custGeom>
                  <a:noFill/>
                  <a:ln w="12700" cap="rnd" cmpd="sng" algn="ctr">
                    <a:solidFill>
                      <a:schemeClr val="tx2"/>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129" name="Group 128">
                <a:extLst>
                  <a:ext uri="{FF2B5EF4-FFF2-40B4-BE49-F238E27FC236}">
                    <a16:creationId xmlns:a16="http://schemas.microsoft.com/office/drawing/2014/main" id="{398550EE-58C5-475B-9366-5696A7B2E8A0}"/>
                  </a:ext>
                </a:extLst>
              </p:cNvPr>
              <p:cNvGrpSpPr/>
              <p:nvPr/>
            </p:nvGrpSpPr>
            <p:grpSpPr>
              <a:xfrm>
                <a:off x="1826397" y="3179833"/>
                <a:ext cx="764471" cy="606801"/>
                <a:chOff x="4223626" y="2353385"/>
                <a:chExt cx="1173971" cy="931848"/>
              </a:xfrm>
            </p:grpSpPr>
            <p:grpSp>
              <p:nvGrpSpPr>
                <p:cNvPr id="130" name="Group 129">
                  <a:extLst>
                    <a:ext uri="{FF2B5EF4-FFF2-40B4-BE49-F238E27FC236}">
                      <a16:creationId xmlns:a16="http://schemas.microsoft.com/office/drawing/2014/main" id="{C1ED8025-2371-4DE7-83C8-F154E9CF56FC}"/>
                    </a:ext>
                  </a:extLst>
                </p:cNvPr>
                <p:cNvGrpSpPr/>
                <p:nvPr/>
              </p:nvGrpSpPr>
              <p:grpSpPr>
                <a:xfrm>
                  <a:off x="4273550" y="2402418"/>
                  <a:ext cx="1079500" cy="840315"/>
                  <a:chOff x="4273550" y="2402418"/>
                  <a:chExt cx="1079500" cy="840315"/>
                </a:xfrm>
              </p:grpSpPr>
              <p:cxnSp>
                <p:nvCxnSpPr>
                  <p:cNvPr id="139" name="Straight Connector 138">
                    <a:extLst>
                      <a:ext uri="{FF2B5EF4-FFF2-40B4-BE49-F238E27FC236}">
                        <a16:creationId xmlns:a16="http://schemas.microsoft.com/office/drawing/2014/main" id="{DECF136F-693D-46DE-9723-DECECA9AA19D}"/>
                      </a:ext>
                    </a:extLst>
                  </p:cNvPr>
                  <p:cNvCxnSpPr>
                    <a:cxnSpLocks/>
                  </p:cNvCxnSpPr>
                  <p:nvPr/>
                </p:nvCxnSpPr>
                <p:spPr>
                  <a:xfrm>
                    <a:off x="4997450" y="2413000"/>
                    <a:ext cx="355600" cy="232833"/>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0" name="Straight Connector 139">
                    <a:extLst>
                      <a:ext uri="{FF2B5EF4-FFF2-40B4-BE49-F238E27FC236}">
                        <a16:creationId xmlns:a16="http://schemas.microsoft.com/office/drawing/2014/main" id="{EBC41110-E004-42A9-B8D0-573A774103A1}"/>
                      </a:ext>
                    </a:extLst>
                  </p:cNvPr>
                  <p:cNvCxnSpPr>
                    <a:cxnSpLocks/>
                  </p:cNvCxnSpPr>
                  <p:nvPr/>
                </p:nvCxnSpPr>
                <p:spPr>
                  <a:xfrm>
                    <a:off x="4997450" y="2413000"/>
                    <a:ext cx="296333" cy="721783"/>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1" name="Straight Connector 140">
                    <a:extLst>
                      <a:ext uri="{FF2B5EF4-FFF2-40B4-BE49-F238E27FC236}">
                        <a16:creationId xmlns:a16="http://schemas.microsoft.com/office/drawing/2014/main" id="{09206B78-3035-4784-82F1-43FC922563B5}"/>
                      </a:ext>
                    </a:extLst>
                  </p:cNvPr>
                  <p:cNvCxnSpPr>
                    <a:cxnSpLocks/>
                  </p:cNvCxnSpPr>
                  <p:nvPr/>
                </p:nvCxnSpPr>
                <p:spPr>
                  <a:xfrm flipV="1">
                    <a:off x="4762500" y="3143250"/>
                    <a:ext cx="520700" cy="86783"/>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2" name="Straight Connector 141">
                    <a:extLst>
                      <a:ext uri="{FF2B5EF4-FFF2-40B4-BE49-F238E27FC236}">
                        <a16:creationId xmlns:a16="http://schemas.microsoft.com/office/drawing/2014/main" id="{139012D2-29C2-4AF3-B084-E6065CCECE69}"/>
                      </a:ext>
                    </a:extLst>
                  </p:cNvPr>
                  <p:cNvCxnSpPr>
                    <a:cxnSpLocks/>
                  </p:cNvCxnSpPr>
                  <p:nvPr/>
                </p:nvCxnSpPr>
                <p:spPr>
                  <a:xfrm flipV="1">
                    <a:off x="5039783" y="2641600"/>
                    <a:ext cx="300567" cy="241300"/>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3" name="Straight Connector 142">
                    <a:extLst>
                      <a:ext uri="{FF2B5EF4-FFF2-40B4-BE49-F238E27FC236}">
                        <a16:creationId xmlns:a16="http://schemas.microsoft.com/office/drawing/2014/main" id="{8F45E352-67F0-4415-934C-7E7FB6ACEC39}"/>
                      </a:ext>
                    </a:extLst>
                  </p:cNvPr>
                  <p:cNvCxnSpPr>
                    <a:cxnSpLocks/>
                  </p:cNvCxnSpPr>
                  <p:nvPr/>
                </p:nvCxnSpPr>
                <p:spPr>
                  <a:xfrm flipV="1">
                    <a:off x="4413250" y="2413001"/>
                    <a:ext cx="571500" cy="126999"/>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4" name="Straight Connector 143">
                    <a:extLst>
                      <a:ext uri="{FF2B5EF4-FFF2-40B4-BE49-F238E27FC236}">
                        <a16:creationId xmlns:a16="http://schemas.microsoft.com/office/drawing/2014/main" id="{F1C7B16A-C721-4661-B87C-2A2BF6B1519E}"/>
                      </a:ext>
                    </a:extLst>
                  </p:cNvPr>
                  <p:cNvCxnSpPr>
                    <a:cxnSpLocks/>
                  </p:cNvCxnSpPr>
                  <p:nvPr/>
                </p:nvCxnSpPr>
                <p:spPr>
                  <a:xfrm flipV="1">
                    <a:off x="4703233" y="2450099"/>
                    <a:ext cx="251425" cy="248651"/>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5" name="Straight Connector 144">
                    <a:extLst>
                      <a:ext uri="{FF2B5EF4-FFF2-40B4-BE49-F238E27FC236}">
                        <a16:creationId xmlns:a16="http://schemas.microsoft.com/office/drawing/2014/main" id="{77EFB8EE-9676-45EC-8354-08F2EF9BF053}"/>
                      </a:ext>
                    </a:extLst>
                  </p:cNvPr>
                  <p:cNvCxnSpPr>
                    <a:cxnSpLocks/>
                  </p:cNvCxnSpPr>
                  <p:nvPr/>
                </p:nvCxnSpPr>
                <p:spPr>
                  <a:xfrm flipV="1">
                    <a:off x="4762500" y="2402418"/>
                    <a:ext cx="232833" cy="821265"/>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6" name="Straight Connector 145">
                    <a:extLst>
                      <a:ext uri="{FF2B5EF4-FFF2-40B4-BE49-F238E27FC236}">
                        <a16:creationId xmlns:a16="http://schemas.microsoft.com/office/drawing/2014/main" id="{26545596-D48C-477C-B9A6-B563F110720C}"/>
                      </a:ext>
                    </a:extLst>
                  </p:cNvPr>
                  <p:cNvCxnSpPr>
                    <a:cxnSpLocks/>
                  </p:cNvCxnSpPr>
                  <p:nvPr/>
                </p:nvCxnSpPr>
                <p:spPr>
                  <a:xfrm flipH="1" flipV="1">
                    <a:off x="4273550" y="2984500"/>
                    <a:ext cx="495300" cy="251883"/>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7" name="Straight Connector 146">
                    <a:extLst>
                      <a:ext uri="{FF2B5EF4-FFF2-40B4-BE49-F238E27FC236}">
                        <a16:creationId xmlns:a16="http://schemas.microsoft.com/office/drawing/2014/main" id="{3B3965A5-2268-462C-AAC2-8C532CF94990}"/>
                      </a:ext>
                    </a:extLst>
                  </p:cNvPr>
                  <p:cNvCxnSpPr>
                    <a:cxnSpLocks/>
                  </p:cNvCxnSpPr>
                  <p:nvPr/>
                </p:nvCxnSpPr>
                <p:spPr>
                  <a:xfrm flipH="1" flipV="1">
                    <a:off x="4417483" y="2537884"/>
                    <a:ext cx="647700" cy="338666"/>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8" name="Straight Connector 147">
                    <a:extLst>
                      <a:ext uri="{FF2B5EF4-FFF2-40B4-BE49-F238E27FC236}">
                        <a16:creationId xmlns:a16="http://schemas.microsoft.com/office/drawing/2014/main" id="{76625647-74C3-483E-B553-3BD23EE3C39C}"/>
                      </a:ext>
                    </a:extLst>
                  </p:cNvPr>
                  <p:cNvCxnSpPr>
                    <a:cxnSpLocks/>
                  </p:cNvCxnSpPr>
                  <p:nvPr/>
                </p:nvCxnSpPr>
                <p:spPr>
                  <a:xfrm flipV="1">
                    <a:off x="4277783" y="2874433"/>
                    <a:ext cx="770467" cy="107950"/>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9" name="Straight Connector 148">
                    <a:extLst>
                      <a:ext uri="{FF2B5EF4-FFF2-40B4-BE49-F238E27FC236}">
                        <a16:creationId xmlns:a16="http://schemas.microsoft.com/office/drawing/2014/main" id="{09044013-54C9-4EE3-8E08-C44346EFE6B7}"/>
                      </a:ext>
                    </a:extLst>
                  </p:cNvPr>
                  <p:cNvCxnSpPr>
                    <a:cxnSpLocks/>
                  </p:cNvCxnSpPr>
                  <p:nvPr/>
                </p:nvCxnSpPr>
                <p:spPr>
                  <a:xfrm flipH="1" flipV="1">
                    <a:off x="4413250" y="2531533"/>
                    <a:ext cx="353483" cy="698500"/>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0" name="Straight Connector 149">
                    <a:extLst>
                      <a:ext uri="{FF2B5EF4-FFF2-40B4-BE49-F238E27FC236}">
                        <a16:creationId xmlns:a16="http://schemas.microsoft.com/office/drawing/2014/main" id="{489AB49B-AC85-46CB-9BDF-911217A1F0E0}"/>
                      </a:ext>
                    </a:extLst>
                  </p:cNvPr>
                  <p:cNvCxnSpPr>
                    <a:cxnSpLocks/>
                  </p:cNvCxnSpPr>
                  <p:nvPr/>
                </p:nvCxnSpPr>
                <p:spPr>
                  <a:xfrm flipH="1" flipV="1">
                    <a:off x="4715933" y="2698750"/>
                    <a:ext cx="50800" cy="543983"/>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1" name="Straight Connector 150">
                    <a:extLst>
                      <a:ext uri="{FF2B5EF4-FFF2-40B4-BE49-F238E27FC236}">
                        <a16:creationId xmlns:a16="http://schemas.microsoft.com/office/drawing/2014/main" id="{7CDF5EC2-9B50-48AC-8CFF-3BA8569B91E0}"/>
                      </a:ext>
                    </a:extLst>
                  </p:cNvPr>
                  <p:cNvCxnSpPr>
                    <a:cxnSpLocks/>
                  </p:cNvCxnSpPr>
                  <p:nvPr/>
                </p:nvCxnSpPr>
                <p:spPr>
                  <a:xfrm flipH="1" flipV="1">
                    <a:off x="5052483" y="2899834"/>
                    <a:ext cx="234950" cy="218016"/>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2" name="Straight Connector 151">
                    <a:extLst>
                      <a:ext uri="{FF2B5EF4-FFF2-40B4-BE49-F238E27FC236}">
                        <a16:creationId xmlns:a16="http://schemas.microsoft.com/office/drawing/2014/main" id="{086DF099-9E6D-45F2-B1AC-8D4457B315CF}"/>
                      </a:ext>
                    </a:extLst>
                  </p:cNvPr>
                  <p:cNvCxnSpPr>
                    <a:cxnSpLocks/>
                  </p:cNvCxnSpPr>
                  <p:nvPr/>
                </p:nvCxnSpPr>
                <p:spPr>
                  <a:xfrm flipV="1">
                    <a:off x="4762500" y="2876550"/>
                    <a:ext cx="292101" cy="340783"/>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131" name="Oval 19">
                  <a:extLst>
                    <a:ext uri="{FF2B5EF4-FFF2-40B4-BE49-F238E27FC236}">
                      <a16:creationId xmlns:a16="http://schemas.microsoft.com/office/drawing/2014/main" id="{98B32F2A-2956-494C-BA2B-0B953A533129}"/>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3C3C41"/>
                        </a:gs>
                        <a:gs pos="100000">
                          <a:srgbClr val="3C3C41"/>
                        </a:gs>
                      </a:gsLst>
                      <a:lin ang="5400000" scaled="1"/>
                    </a:gradFill>
                    <a:effectLst/>
                    <a:uLnTx/>
                    <a:uFillTx/>
                    <a:latin typeface="Segoe UI"/>
                    <a:ea typeface="+mn-ea"/>
                    <a:cs typeface="+mn-cs"/>
                  </a:endParaRPr>
                </a:p>
              </p:txBody>
            </p:sp>
            <p:sp useBgFill="1">
              <p:nvSpPr>
                <p:cNvPr id="132" name="Oval 19">
                  <a:extLst>
                    <a:ext uri="{FF2B5EF4-FFF2-40B4-BE49-F238E27FC236}">
                      <a16:creationId xmlns:a16="http://schemas.microsoft.com/office/drawing/2014/main" id="{6283AD0F-AEE6-4B7D-8F27-D9C50E91CFB3}"/>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3C3C41"/>
                        </a:gs>
                        <a:gs pos="100000">
                          <a:srgbClr val="3C3C41"/>
                        </a:gs>
                      </a:gsLst>
                      <a:lin ang="5400000" scaled="1"/>
                    </a:gradFill>
                    <a:effectLst/>
                    <a:uLnTx/>
                    <a:uFillTx/>
                    <a:latin typeface="Segoe UI"/>
                    <a:ea typeface="+mn-ea"/>
                    <a:cs typeface="+mn-cs"/>
                  </a:endParaRPr>
                </a:p>
              </p:txBody>
            </p:sp>
            <p:sp useBgFill="1">
              <p:nvSpPr>
                <p:cNvPr id="133" name="Oval 19">
                  <a:extLst>
                    <a:ext uri="{FF2B5EF4-FFF2-40B4-BE49-F238E27FC236}">
                      <a16:creationId xmlns:a16="http://schemas.microsoft.com/office/drawing/2014/main" id="{418B66E4-8AF5-4FB7-A6E3-42FB954005B6}"/>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3C3C41"/>
                        </a:gs>
                        <a:gs pos="100000">
                          <a:srgbClr val="3C3C41"/>
                        </a:gs>
                      </a:gsLst>
                      <a:lin ang="5400000" scaled="1"/>
                    </a:gradFill>
                    <a:effectLst/>
                    <a:uLnTx/>
                    <a:uFillTx/>
                    <a:latin typeface="Segoe UI"/>
                    <a:ea typeface="+mn-ea"/>
                    <a:cs typeface="+mn-cs"/>
                  </a:endParaRPr>
                </a:p>
              </p:txBody>
            </p:sp>
            <p:sp useBgFill="1">
              <p:nvSpPr>
                <p:cNvPr id="134" name="Oval 19">
                  <a:extLst>
                    <a:ext uri="{FF2B5EF4-FFF2-40B4-BE49-F238E27FC236}">
                      <a16:creationId xmlns:a16="http://schemas.microsoft.com/office/drawing/2014/main" id="{6EF27885-61FA-4C1A-8E94-257E7DEF4014}"/>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3C3C41"/>
                        </a:gs>
                        <a:gs pos="100000">
                          <a:srgbClr val="3C3C41"/>
                        </a:gs>
                      </a:gsLst>
                      <a:lin ang="5400000" scaled="1"/>
                    </a:gradFill>
                    <a:effectLst/>
                    <a:uLnTx/>
                    <a:uFillTx/>
                    <a:latin typeface="Segoe UI"/>
                    <a:ea typeface="+mn-ea"/>
                    <a:cs typeface="+mn-cs"/>
                  </a:endParaRPr>
                </a:p>
              </p:txBody>
            </p:sp>
            <p:sp useBgFill="1">
              <p:nvSpPr>
                <p:cNvPr id="135" name="Oval 19">
                  <a:extLst>
                    <a:ext uri="{FF2B5EF4-FFF2-40B4-BE49-F238E27FC236}">
                      <a16:creationId xmlns:a16="http://schemas.microsoft.com/office/drawing/2014/main" id="{1C404463-BFC6-469A-9A78-1D3B65A0D0D1}"/>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3C3C41"/>
                        </a:gs>
                        <a:gs pos="100000">
                          <a:srgbClr val="3C3C41"/>
                        </a:gs>
                      </a:gsLst>
                      <a:lin ang="5400000" scaled="1"/>
                    </a:gradFill>
                    <a:effectLst/>
                    <a:uLnTx/>
                    <a:uFillTx/>
                    <a:latin typeface="Segoe UI"/>
                    <a:ea typeface="+mn-ea"/>
                    <a:cs typeface="+mn-cs"/>
                  </a:endParaRPr>
                </a:p>
              </p:txBody>
            </p:sp>
            <p:sp useBgFill="1">
              <p:nvSpPr>
                <p:cNvPr id="136" name="Oval 19">
                  <a:extLst>
                    <a:ext uri="{FF2B5EF4-FFF2-40B4-BE49-F238E27FC236}">
                      <a16:creationId xmlns:a16="http://schemas.microsoft.com/office/drawing/2014/main" id="{116CDCBA-2113-4B1B-B931-C3123FC21A22}"/>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3C3C41"/>
                        </a:gs>
                        <a:gs pos="100000">
                          <a:srgbClr val="3C3C41"/>
                        </a:gs>
                      </a:gsLst>
                      <a:lin ang="5400000" scaled="1"/>
                    </a:gradFill>
                    <a:effectLst/>
                    <a:uLnTx/>
                    <a:uFillTx/>
                    <a:latin typeface="Segoe UI"/>
                    <a:ea typeface="+mn-ea"/>
                    <a:cs typeface="+mn-cs"/>
                  </a:endParaRPr>
                </a:p>
              </p:txBody>
            </p:sp>
            <p:sp useBgFill="1">
              <p:nvSpPr>
                <p:cNvPr id="137" name="Oval 19">
                  <a:extLst>
                    <a:ext uri="{FF2B5EF4-FFF2-40B4-BE49-F238E27FC236}">
                      <a16:creationId xmlns:a16="http://schemas.microsoft.com/office/drawing/2014/main" id="{4B3B48D0-4EB6-4702-BEE9-D05FE0A52556}"/>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3C3C41"/>
                        </a:gs>
                        <a:gs pos="100000">
                          <a:srgbClr val="3C3C41"/>
                        </a:gs>
                      </a:gsLst>
                      <a:lin ang="5400000" scaled="1"/>
                    </a:gradFill>
                    <a:effectLst/>
                    <a:uLnTx/>
                    <a:uFillTx/>
                    <a:latin typeface="Segoe UI"/>
                    <a:ea typeface="+mn-ea"/>
                    <a:cs typeface="+mn-cs"/>
                  </a:endParaRPr>
                </a:p>
              </p:txBody>
            </p:sp>
            <p:sp useBgFill="1">
              <p:nvSpPr>
                <p:cNvPr id="138" name="Oval 19">
                  <a:extLst>
                    <a:ext uri="{FF2B5EF4-FFF2-40B4-BE49-F238E27FC236}">
                      <a16:creationId xmlns:a16="http://schemas.microsoft.com/office/drawing/2014/main" id="{D975F671-6AF6-404E-A13A-06C36978D96F}"/>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3C3C41"/>
                        </a:gs>
                        <a:gs pos="100000">
                          <a:srgbClr val="3C3C41"/>
                        </a:gs>
                      </a:gsLst>
                      <a:lin ang="5400000" scaled="1"/>
                    </a:gradFill>
                    <a:effectLst/>
                    <a:uLnTx/>
                    <a:uFillTx/>
                    <a:latin typeface="Segoe UI"/>
                    <a:ea typeface="+mn-ea"/>
                    <a:cs typeface="+mn-cs"/>
                  </a:endParaRPr>
                </a:p>
              </p:txBody>
            </p:sp>
          </p:grpSp>
        </p:grpSp>
      </p:grpSp>
      <p:grpSp>
        <p:nvGrpSpPr>
          <p:cNvPr id="280" name="Group 279">
            <a:extLst>
              <a:ext uri="{FF2B5EF4-FFF2-40B4-BE49-F238E27FC236}">
                <a16:creationId xmlns:a16="http://schemas.microsoft.com/office/drawing/2014/main" id="{DBA38EA2-A2F2-4E7B-B255-961B6B1DA799}"/>
              </a:ext>
            </a:extLst>
          </p:cNvPr>
          <p:cNvGrpSpPr/>
          <p:nvPr/>
        </p:nvGrpSpPr>
        <p:grpSpPr>
          <a:xfrm>
            <a:off x="5648099" y="2409716"/>
            <a:ext cx="1577673" cy="2749591"/>
            <a:chOff x="5761354" y="2457539"/>
            <a:chExt cx="1609309" cy="2804726"/>
          </a:xfrm>
        </p:grpSpPr>
        <p:sp>
          <p:nvSpPr>
            <p:cNvPr id="66" name="TextBox 65">
              <a:extLst>
                <a:ext uri="{FF2B5EF4-FFF2-40B4-BE49-F238E27FC236}">
                  <a16:creationId xmlns:a16="http://schemas.microsoft.com/office/drawing/2014/main" id="{0E7FAD95-104D-4DEC-A86A-F36C73BACFA1}"/>
                </a:ext>
              </a:extLst>
            </p:cNvPr>
            <p:cNvSpPr txBox="1"/>
            <p:nvPr/>
          </p:nvSpPr>
          <p:spPr>
            <a:xfrm>
              <a:off x="5772744" y="2463820"/>
              <a:ext cx="1597919" cy="550281"/>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C3C41"/>
                      </a:gs>
                      <a:gs pos="30000">
                        <a:srgbClr val="3C3C41"/>
                      </a:gs>
                    </a:gsLst>
                    <a:lin ang="5400000" scaled="0"/>
                  </a:gradFill>
                  <a:effectLst/>
                  <a:uLnTx/>
                  <a:uFillTx/>
                  <a:latin typeface="Segoe UI Semibold"/>
                  <a:ea typeface="+mn-ea"/>
                  <a:cs typeface="+mn-cs"/>
                </a:rPr>
                <a:t>Experimentation and pipelines</a:t>
              </a:r>
            </a:p>
          </p:txBody>
        </p:sp>
        <p:grpSp>
          <p:nvGrpSpPr>
            <p:cNvPr id="67" name="Group 66">
              <a:extLst>
                <a:ext uri="{FF2B5EF4-FFF2-40B4-BE49-F238E27FC236}">
                  <a16:creationId xmlns:a16="http://schemas.microsoft.com/office/drawing/2014/main" id="{D7B3C6ED-23D6-4C8B-9EA8-0154B6174B55}"/>
                </a:ext>
              </a:extLst>
            </p:cNvPr>
            <p:cNvGrpSpPr/>
            <p:nvPr/>
          </p:nvGrpSpPr>
          <p:grpSpPr>
            <a:xfrm>
              <a:off x="5761354" y="2457539"/>
              <a:ext cx="1599571" cy="2804726"/>
              <a:chOff x="3208859" y="4070542"/>
              <a:chExt cx="1458309" cy="2411828"/>
            </a:xfrm>
          </p:grpSpPr>
          <p:sp>
            <p:nvSpPr>
              <p:cNvPr id="68" name="Rectangle 67">
                <a:extLst>
                  <a:ext uri="{FF2B5EF4-FFF2-40B4-BE49-F238E27FC236}">
                    <a16:creationId xmlns:a16="http://schemas.microsoft.com/office/drawing/2014/main" id="{D7E27CF5-4175-4508-9FA1-C4819E3A18BA}"/>
                  </a:ext>
                </a:extLst>
              </p:cNvPr>
              <p:cNvSpPr/>
              <p:nvPr/>
            </p:nvSpPr>
            <p:spPr bwMode="auto">
              <a:xfrm>
                <a:off x="3208859" y="4070542"/>
                <a:ext cx="1456803" cy="241182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0FD65F42-2853-4B2A-935A-2DA3680A374D}"/>
                  </a:ext>
                </a:extLst>
              </p:cNvPr>
              <p:cNvCxnSpPr>
                <a:cxnSpLocks/>
              </p:cNvCxnSpPr>
              <p:nvPr/>
            </p:nvCxnSpPr>
            <p:spPr>
              <a:xfrm>
                <a:off x="3208859" y="4541668"/>
                <a:ext cx="1458309"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4" name="Group 153">
              <a:extLst>
                <a:ext uri="{FF2B5EF4-FFF2-40B4-BE49-F238E27FC236}">
                  <a16:creationId xmlns:a16="http://schemas.microsoft.com/office/drawing/2014/main" id="{309C420D-11C2-476C-ACBA-9DE2341111F3}"/>
                </a:ext>
              </a:extLst>
            </p:cNvPr>
            <p:cNvGrpSpPr/>
            <p:nvPr/>
          </p:nvGrpSpPr>
          <p:grpSpPr>
            <a:xfrm rot="16200000">
              <a:off x="5954942" y="3927503"/>
              <a:ext cx="1233524" cy="911785"/>
              <a:chOff x="3863969" y="5013705"/>
              <a:chExt cx="909508" cy="505347"/>
            </a:xfrm>
          </p:grpSpPr>
          <p:sp>
            <p:nvSpPr>
              <p:cNvPr id="155" name="Cylinder 828">
                <a:extLst>
                  <a:ext uri="{FF2B5EF4-FFF2-40B4-BE49-F238E27FC236}">
                    <a16:creationId xmlns:a16="http://schemas.microsoft.com/office/drawing/2014/main" id="{692D54D6-9563-4F2A-8EF4-ACDE5FBC049F}"/>
                  </a:ext>
                </a:extLst>
              </p:cNvPr>
              <p:cNvSpPr/>
              <p:nvPr/>
            </p:nvSpPr>
            <p:spPr bwMode="auto">
              <a:xfrm rot="5400000">
                <a:off x="3732837" y="5144837"/>
                <a:ext cx="505346" cy="243081"/>
              </a:xfrm>
              <a:prstGeom prst="can">
                <a:avLst>
                  <a:gd name="adj" fmla="val 5000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0078D3"/>
                  </a:solidFill>
                  <a:effectLst/>
                  <a:uLnTx/>
                  <a:uFillTx/>
                  <a:latin typeface="Segoe UI Semibold"/>
                  <a:ea typeface="Segoe UI" pitchFamily="34" charset="0"/>
                  <a:cs typeface="Segoe UI" pitchFamily="34" charset="0"/>
                </a:endParaRPr>
              </a:p>
            </p:txBody>
          </p:sp>
          <p:sp>
            <p:nvSpPr>
              <p:cNvPr id="156" name="Cylinder 828">
                <a:extLst>
                  <a:ext uri="{FF2B5EF4-FFF2-40B4-BE49-F238E27FC236}">
                    <a16:creationId xmlns:a16="http://schemas.microsoft.com/office/drawing/2014/main" id="{404CC736-C870-44FC-B064-B22B4EA36B05}"/>
                  </a:ext>
                </a:extLst>
              </p:cNvPr>
              <p:cNvSpPr/>
              <p:nvPr/>
            </p:nvSpPr>
            <p:spPr bwMode="auto">
              <a:xfrm rot="5400000">
                <a:off x="4110202" y="4958596"/>
                <a:ext cx="430050" cy="615564"/>
              </a:xfrm>
              <a:prstGeom prst="can">
                <a:avLst>
                  <a:gd name="adj" fmla="val 17907"/>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0078D3"/>
                  </a:solidFill>
                  <a:effectLst/>
                  <a:uLnTx/>
                  <a:uFillTx/>
                  <a:latin typeface="Segoe UI Semibold"/>
                  <a:ea typeface="Segoe UI" pitchFamily="34" charset="0"/>
                  <a:cs typeface="Segoe UI" pitchFamily="34" charset="0"/>
                </a:endParaRPr>
              </a:p>
            </p:txBody>
          </p:sp>
          <p:sp>
            <p:nvSpPr>
              <p:cNvPr id="157" name="Cylinder 828">
                <a:extLst>
                  <a:ext uri="{FF2B5EF4-FFF2-40B4-BE49-F238E27FC236}">
                    <a16:creationId xmlns:a16="http://schemas.microsoft.com/office/drawing/2014/main" id="{CC3B40B5-2BE6-48A6-9A93-EC073419C0EE}"/>
                  </a:ext>
                </a:extLst>
              </p:cNvPr>
              <p:cNvSpPr/>
              <p:nvPr/>
            </p:nvSpPr>
            <p:spPr bwMode="auto">
              <a:xfrm rot="5400000">
                <a:off x="4399264" y="5144838"/>
                <a:ext cx="505346" cy="243081"/>
              </a:xfrm>
              <a:prstGeom prst="can">
                <a:avLst>
                  <a:gd name="adj" fmla="val 5000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0078D3"/>
                  </a:solidFill>
                  <a:effectLst/>
                  <a:uLnTx/>
                  <a:uFillTx/>
                  <a:latin typeface="Segoe UI Semibold"/>
                  <a:ea typeface="Segoe UI" pitchFamily="34" charset="0"/>
                  <a:cs typeface="Segoe UI" pitchFamily="34" charset="0"/>
                </a:endParaRPr>
              </a:p>
            </p:txBody>
          </p:sp>
        </p:grpSp>
        <p:grpSp>
          <p:nvGrpSpPr>
            <p:cNvPr id="158" name="Group 20">
              <a:extLst>
                <a:ext uri="{FF2B5EF4-FFF2-40B4-BE49-F238E27FC236}">
                  <a16:creationId xmlns:a16="http://schemas.microsoft.com/office/drawing/2014/main" id="{B905EE4C-5620-496A-A0AB-08374E607BAC}"/>
                </a:ext>
              </a:extLst>
            </p:cNvPr>
            <p:cNvGrpSpPr>
              <a:grpSpLocks noChangeAspect="1"/>
            </p:cNvGrpSpPr>
            <p:nvPr/>
          </p:nvGrpSpPr>
          <p:grpSpPr bwMode="auto">
            <a:xfrm>
              <a:off x="6352732" y="3464312"/>
              <a:ext cx="479602" cy="419822"/>
              <a:chOff x="3764" y="3313"/>
              <a:chExt cx="353" cy="309"/>
            </a:xfrm>
          </p:grpSpPr>
          <p:sp>
            <p:nvSpPr>
              <p:cNvPr id="159" name="Freeform 21">
                <a:extLst>
                  <a:ext uri="{FF2B5EF4-FFF2-40B4-BE49-F238E27FC236}">
                    <a16:creationId xmlns:a16="http://schemas.microsoft.com/office/drawing/2014/main" id="{87E8DC1C-13C8-4661-AEAE-D78A878F468E}"/>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0" name="Freeform 22">
                <a:extLst>
                  <a:ext uri="{FF2B5EF4-FFF2-40B4-BE49-F238E27FC236}">
                    <a16:creationId xmlns:a16="http://schemas.microsoft.com/office/drawing/2014/main" id="{0E901512-1AB8-4975-947B-FB5A4DAA2BD6}"/>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1" name="Freeform 23">
                <a:extLst>
                  <a:ext uri="{FF2B5EF4-FFF2-40B4-BE49-F238E27FC236}">
                    <a16:creationId xmlns:a16="http://schemas.microsoft.com/office/drawing/2014/main" id="{E2897025-3D68-4B8B-9A92-E10568E963EC}"/>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2" name="Freeform 24">
                <a:extLst>
                  <a:ext uri="{FF2B5EF4-FFF2-40B4-BE49-F238E27FC236}">
                    <a16:creationId xmlns:a16="http://schemas.microsoft.com/office/drawing/2014/main" id="{F01F5F08-0371-48FA-8F4F-834ED7A6A332}"/>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3" name="Freeform 25">
                <a:extLst>
                  <a:ext uri="{FF2B5EF4-FFF2-40B4-BE49-F238E27FC236}">
                    <a16:creationId xmlns:a16="http://schemas.microsoft.com/office/drawing/2014/main" id="{04107197-6220-4514-B9F7-F0B78CE435D4}"/>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4" name="Freeform 26">
                <a:extLst>
                  <a:ext uri="{FF2B5EF4-FFF2-40B4-BE49-F238E27FC236}">
                    <a16:creationId xmlns:a16="http://schemas.microsoft.com/office/drawing/2014/main" id="{2FC3C904-2195-49C9-A92E-1CF512A73F9E}"/>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5" name="Freeform 27">
                <a:extLst>
                  <a:ext uri="{FF2B5EF4-FFF2-40B4-BE49-F238E27FC236}">
                    <a16:creationId xmlns:a16="http://schemas.microsoft.com/office/drawing/2014/main" id="{32D4F55D-D688-4248-990E-33BB8BBF322B}"/>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6" name="Freeform 28">
                <a:extLst>
                  <a:ext uri="{FF2B5EF4-FFF2-40B4-BE49-F238E27FC236}">
                    <a16:creationId xmlns:a16="http://schemas.microsoft.com/office/drawing/2014/main" id="{A54DAA4C-9B02-4AB8-866A-90B802D4BA4A}"/>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7" name="Freeform 29">
                <a:extLst>
                  <a:ext uri="{FF2B5EF4-FFF2-40B4-BE49-F238E27FC236}">
                    <a16:creationId xmlns:a16="http://schemas.microsoft.com/office/drawing/2014/main" id="{02E70F45-9F3C-43AF-B958-B936701DA19D}"/>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8" name="Freeform 30">
                <a:extLst>
                  <a:ext uri="{FF2B5EF4-FFF2-40B4-BE49-F238E27FC236}">
                    <a16:creationId xmlns:a16="http://schemas.microsoft.com/office/drawing/2014/main" id="{2626286D-8A71-4B38-B462-19F0E8AD4E56}"/>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9" name="Freeform 31">
                <a:extLst>
                  <a:ext uri="{FF2B5EF4-FFF2-40B4-BE49-F238E27FC236}">
                    <a16:creationId xmlns:a16="http://schemas.microsoft.com/office/drawing/2014/main" id="{53058B24-0583-4555-AF95-12DD68395D3B}"/>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70" name="Freeform 32">
                <a:extLst>
                  <a:ext uri="{FF2B5EF4-FFF2-40B4-BE49-F238E27FC236}">
                    <a16:creationId xmlns:a16="http://schemas.microsoft.com/office/drawing/2014/main" id="{8760C7AC-99F3-4B52-AD34-7652FF5C1BC0}"/>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71" name="Freeform 33">
                <a:extLst>
                  <a:ext uri="{FF2B5EF4-FFF2-40B4-BE49-F238E27FC236}">
                    <a16:creationId xmlns:a16="http://schemas.microsoft.com/office/drawing/2014/main" id="{7EF4DD0E-9C9B-4590-B568-FD9893DAFE56}"/>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72" name="Freeform 34">
                <a:extLst>
                  <a:ext uri="{FF2B5EF4-FFF2-40B4-BE49-F238E27FC236}">
                    <a16:creationId xmlns:a16="http://schemas.microsoft.com/office/drawing/2014/main" id="{14146093-CC9E-423E-A189-C832D27FE89D}"/>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73" name="Freeform 35">
                <a:extLst>
                  <a:ext uri="{FF2B5EF4-FFF2-40B4-BE49-F238E27FC236}">
                    <a16:creationId xmlns:a16="http://schemas.microsoft.com/office/drawing/2014/main" id="{9F144BF0-C7B6-4336-B3FE-E9E26CC64D5C}"/>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74" name="Freeform 36">
                <a:extLst>
                  <a:ext uri="{FF2B5EF4-FFF2-40B4-BE49-F238E27FC236}">
                    <a16:creationId xmlns:a16="http://schemas.microsoft.com/office/drawing/2014/main" id="{F43B98CE-2FFC-4414-A519-7F72D5018542}"/>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75" name="Freeform 37">
                <a:extLst>
                  <a:ext uri="{FF2B5EF4-FFF2-40B4-BE49-F238E27FC236}">
                    <a16:creationId xmlns:a16="http://schemas.microsoft.com/office/drawing/2014/main" id="{910B94DC-2976-4D25-B2A7-C520786836A7}"/>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76" name="Freeform 38">
                <a:extLst>
                  <a:ext uri="{FF2B5EF4-FFF2-40B4-BE49-F238E27FC236}">
                    <a16:creationId xmlns:a16="http://schemas.microsoft.com/office/drawing/2014/main" id="{FC6B3C98-7AAD-4AFE-A18F-D380B0E6F2A9}"/>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279" name="Group 278">
            <a:extLst>
              <a:ext uri="{FF2B5EF4-FFF2-40B4-BE49-F238E27FC236}">
                <a16:creationId xmlns:a16="http://schemas.microsoft.com/office/drawing/2014/main" id="{15EB0153-84BE-4F40-8A25-120098F23108}"/>
              </a:ext>
            </a:extLst>
          </p:cNvPr>
          <p:cNvGrpSpPr/>
          <p:nvPr/>
        </p:nvGrpSpPr>
        <p:grpSpPr>
          <a:xfrm>
            <a:off x="3537552" y="2415666"/>
            <a:ext cx="1568127" cy="2756007"/>
            <a:chOff x="3608486" y="2463608"/>
            <a:chExt cx="1599571" cy="2811271"/>
          </a:xfrm>
        </p:grpSpPr>
        <p:sp>
          <p:nvSpPr>
            <p:cNvPr id="62" name="TextBox 61">
              <a:extLst>
                <a:ext uri="{FF2B5EF4-FFF2-40B4-BE49-F238E27FC236}">
                  <a16:creationId xmlns:a16="http://schemas.microsoft.com/office/drawing/2014/main" id="{E69A5B79-85F3-4A1A-9303-B28CA49A33B5}"/>
                </a:ext>
              </a:extLst>
            </p:cNvPr>
            <p:cNvSpPr txBox="1"/>
            <p:nvPr/>
          </p:nvSpPr>
          <p:spPr>
            <a:xfrm>
              <a:off x="3608486" y="2463608"/>
              <a:ext cx="1597919" cy="550281"/>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C3C41"/>
                      </a:gs>
                      <a:gs pos="30000">
                        <a:srgbClr val="3C3C41"/>
                      </a:gs>
                    </a:gsLst>
                    <a:lin ang="5400000" scaled="0"/>
                  </a:gradFill>
                  <a:effectLst/>
                  <a:uLnTx/>
                  <a:uFillTx/>
                  <a:latin typeface="Segoe UI Semibold"/>
                  <a:ea typeface="+mn-ea"/>
                  <a:cs typeface="+mn-cs"/>
                </a:rPr>
                <a:t>Hyperparameter tuning </a:t>
              </a:r>
            </a:p>
          </p:txBody>
        </p:sp>
        <p:grpSp>
          <p:nvGrpSpPr>
            <p:cNvPr id="63" name="Group 62">
              <a:extLst>
                <a:ext uri="{FF2B5EF4-FFF2-40B4-BE49-F238E27FC236}">
                  <a16:creationId xmlns:a16="http://schemas.microsoft.com/office/drawing/2014/main" id="{9AA4F058-4864-4C86-9A04-0ECFDAAAF48B}"/>
                </a:ext>
              </a:extLst>
            </p:cNvPr>
            <p:cNvGrpSpPr/>
            <p:nvPr/>
          </p:nvGrpSpPr>
          <p:grpSpPr>
            <a:xfrm>
              <a:off x="3608486" y="2470153"/>
              <a:ext cx="1599571" cy="2804726"/>
              <a:chOff x="3208859" y="4070542"/>
              <a:chExt cx="1458309" cy="2411828"/>
            </a:xfrm>
          </p:grpSpPr>
          <p:sp>
            <p:nvSpPr>
              <p:cNvPr id="64" name="Rectangle 63">
                <a:extLst>
                  <a:ext uri="{FF2B5EF4-FFF2-40B4-BE49-F238E27FC236}">
                    <a16:creationId xmlns:a16="http://schemas.microsoft.com/office/drawing/2014/main" id="{6E466891-BC17-4D06-AA59-CB1A445B801B}"/>
                  </a:ext>
                </a:extLst>
              </p:cNvPr>
              <p:cNvSpPr/>
              <p:nvPr/>
            </p:nvSpPr>
            <p:spPr bwMode="auto">
              <a:xfrm>
                <a:off x="3208859" y="4070542"/>
                <a:ext cx="1456803" cy="241182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Straight Connector 64">
                <a:extLst>
                  <a:ext uri="{FF2B5EF4-FFF2-40B4-BE49-F238E27FC236}">
                    <a16:creationId xmlns:a16="http://schemas.microsoft.com/office/drawing/2014/main" id="{F80081D5-60DC-47B3-B05B-5AA9F79AAD17}"/>
                  </a:ext>
                </a:extLst>
              </p:cNvPr>
              <p:cNvCxnSpPr>
                <a:cxnSpLocks/>
              </p:cNvCxnSpPr>
              <p:nvPr/>
            </p:nvCxnSpPr>
            <p:spPr>
              <a:xfrm>
                <a:off x="3208859" y="4541668"/>
                <a:ext cx="1458309"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53" name="Freeform 17">
              <a:extLst>
                <a:ext uri="{FF2B5EF4-FFF2-40B4-BE49-F238E27FC236}">
                  <a16:creationId xmlns:a16="http://schemas.microsoft.com/office/drawing/2014/main" id="{0B0BEFD6-2684-4FF0-8B8A-62D1BD1BB8A2}"/>
                </a:ext>
              </a:extLst>
            </p:cNvPr>
            <p:cNvSpPr>
              <a:spLocks noEditPoints="1"/>
            </p:cNvSpPr>
            <p:nvPr/>
          </p:nvSpPr>
          <p:spPr bwMode="auto">
            <a:xfrm>
              <a:off x="3915354" y="3352113"/>
              <a:ext cx="846553" cy="780935"/>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177" name="Group 176">
              <a:extLst>
                <a:ext uri="{FF2B5EF4-FFF2-40B4-BE49-F238E27FC236}">
                  <a16:creationId xmlns:a16="http://schemas.microsoft.com/office/drawing/2014/main" id="{63C74CE1-33EF-4468-AC5C-72DD310B38F8}"/>
                </a:ext>
              </a:extLst>
            </p:cNvPr>
            <p:cNvGrpSpPr/>
            <p:nvPr/>
          </p:nvGrpSpPr>
          <p:grpSpPr>
            <a:xfrm>
              <a:off x="3972610" y="4239763"/>
              <a:ext cx="823081" cy="723675"/>
              <a:chOff x="5378450" y="2388754"/>
              <a:chExt cx="1314450" cy="1155700"/>
            </a:xfrm>
          </p:grpSpPr>
          <p:cxnSp>
            <p:nvCxnSpPr>
              <p:cNvPr id="178" name="Straight Connector 177">
                <a:extLst>
                  <a:ext uri="{FF2B5EF4-FFF2-40B4-BE49-F238E27FC236}">
                    <a16:creationId xmlns:a16="http://schemas.microsoft.com/office/drawing/2014/main" id="{D2B611D1-CF9D-4BC0-A2DF-56FCB6304F50}"/>
                  </a:ext>
                </a:extLst>
              </p:cNvPr>
              <p:cNvCxnSpPr/>
              <p:nvPr/>
            </p:nvCxnSpPr>
            <p:spPr>
              <a:xfrm>
                <a:off x="6035675" y="2388754"/>
                <a:ext cx="0" cy="1155700"/>
              </a:xfrm>
              <a:prstGeom prst="line">
                <a:avLst/>
              </a:prstGeom>
              <a:noFill/>
              <a:ln w="12700" cap="flat" cmpd="sng" algn="ctr">
                <a:solidFill>
                  <a:schemeClr val="tx2"/>
                </a:solidFill>
                <a:prstDash val="solid"/>
                <a:headEnd type="none"/>
                <a:tailEnd type="none"/>
              </a:ln>
              <a:effectLst/>
            </p:spPr>
          </p:cxnSp>
          <p:sp>
            <p:nvSpPr>
              <p:cNvPr id="179" name="check">
                <a:extLst>
                  <a:ext uri="{FF2B5EF4-FFF2-40B4-BE49-F238E27FC236}">
                    <a16:creationId xmlns:a16="http://schemas.microsoft.com/office/drawing/2014/main" id="{A7DD95C6-8CAF-4CBC-B09D-45C455828E0C}"/>
                  </a:ext>
                </a:extLst>
              </p:cNvPr>
              <p:cNvSpPr>
                <a:spLocks noChangeAspect="1"/>
              </p:cNvSpPr>
              <p:nvPr/>
            </p:nvSpPr>
            <p:spPr bwMode="auto">
              <a:xfrm>
                <a:off x="5565996" y="2490522"/>
                <a:ext cx="276004" cy="194892"/>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80" name="check">
                <a:extLst>
                  <a:ext uri="{FF2B5EF4-FFF2-40B4-BE49-F238E27FC236}">
                    <a16:creationId xmlns:a16="http://schemas.microsoft.com/office/drawing/2014/main" id="{F12D4298-5B90-4B47-807F-C8517611DC01}"/>
                  </a:ext>
                </a:extLst>
              </p:cNvPr>
              <p:cNvSpPr>
                <a:spLocks noChangeAspect="1"/>
              </p:cNvSpPr>
              <p:nvPr/>
            </p:nvSpPr>
            <p:spPr bwMode="auto">
              <a:xfrm>
                <a:off x="6213696" y="2490522"/>
                <a:ext cx="276004" cy="194892"/>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81" name="check">
                <a:extLst>
                  <a:ext uri="{FF2B5EF4-FFF2-40B4-BE49-F238E27FC236}">
                    <a16:creationId xmlns:a16="http://schemas.microsoft.com/office/drawing/2014/main" id="{385925B6-6EB4-4937-90C9-F32B5694C7FA}"/>
                  </a:ext>
                </a:extLst>
              </p:cNvPr>
              <p:cNvSpPr>
                <a:spLocks noChangeAspect="1"/>
              </p:cNvSpPr>
              <p:nvPr/>
            </p:nvSpPr>
            <p:spPr bwMode="auto">
              <a:xfrm>
                <a:off x="5565996" y="2858822"/>
                <a:ext cx="276004" cy="194892"/>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82" name="check">
                <a:extLst>
                  <a:ext uri="{FF2B5EF4-FFF2-40B4-BE49-F238E27FC236}">
                    <a16:creationId xmlns:a16="http://schemas.microsoft.com/office/drawing/2014/main" id="{58CDAF87-473E-492F-80A0-D922B7E8C650}"/>
                  </a:ext>
                </a:extLst>
              </p:cNvPr>
              <p:cNvSpPr>
                <a:spLocks noChangeAspect="1"/>
              </p:cNvSpPr>
              <p:nvPr/>
            </p:nvSpPr>
            <p:spPr bwMode="auto">
              <a:xfrm>
                <a:off x="5565996" y="3252522"/>
                <a:ext cx="276004" cy="194892"/>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83" name="check">
                <a:extLst>
                  <a:ext uri="{FF2B5EF4-FFF2-40B4-BE49-F238E27FC236}">
                    <a16:creationId xmlns:a16="http://schemas.microsoft.com/office/drawing/2014/main" id="{062D8735-9872-4BFB-B13B-1E4E51884F63}"/>
                  </a:ext>
                </a:extLst>
              </p:cNvPr>
              <p:cNvSpPr>
                <a:spLocks noChangeAspect="1"/>
              </p:cNvSpPr>
              <p:nvPr/>
            </p:nvSpPr>
            <p:spPr bwMode="auto">
              <a:xfrm>
                <a:off x="6213696" y="3252522"/>
                <a:ext cx="276004" cy="194892"/>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nvGrpSpPr>
              <p:cNvPr id="184" name="Group 183">
                <a:extLst>
                  <a:ext uri="{FF2B5EF4-FFF2-40B4-BE49-F238E27FC236}">
                    <a16:creationId xmlns:a16="http://schemas.microsoft.com/office/drawing/2014/main" id="{0C33CE1A-07BA-4D3A-AE8F-F8CF993B6E60}"/>
                  </a:ext>
                </a:extLst>
              </p:cNvPr>
              <p:cNvGrpSpPr/>
              <p:nvPr/>
            </p:nvGrpSpPr>
            <p:grpSpPr>
              <a:xfrm>
                <a:off x="5378450" y="2782454"/>
                <a:ext cx="1314450" cy="368300"/>
                <a:chOff x="1873250" y="3079750"/>
                <a:chExt cx="1314450" cy="368300"/>
              </a:xfrm>
            </p:grpSpPr>
            <p:cxnSp>
              <p:nvCxnSpPr>
                <p:cNvPr id="185" name="Straight Connector 184">
                  <a:extLst>
                    <a:ext uri="{FF2B5EF4-FFF2-40B4-BE49-F238E27FC236}">
                      <a16:creationId xmlns:a16="http://schemas.microsoft.com/office/drawing/2014/main" id="{12F0A4C1-0DF8-4C97-B521-D8813885485F}"/>
                    </a:ext>
                  </a:extLst>
                </p:cNvPr>
                <p:cNvCxnSpPr/>
                <p:nvPr/>
              </p:nvCxnSpPr>
              <p:spPr>
                <a:xfrm>
                  <a:off x="1873250" y="3079750"/>
                  <a:ext cx="1314450" cy="0"/>
                </a:xfrm>
                <a:prstGeom prst="line">
                  <a:avLst/>
                </a:prstGeom>
                <a:noFill/>
                <a:ln w="12700" cap="flat" cmpd="sng" algn="ctr">
                  <a:solidFill>
                    <a:schemeClr val="tx2"/>
                  </a:solidFill>
                  <a:prstDash val="solid"/>
                  <a:headEnd type="none"/>
                  <a:tailEnd type="none"/>
                </a:ln>
                <a:effectLst/>
              </p:spPr>
            </p:cxnSp>
            <p:cxnSp>
              <p:nvCxnSpPr>
                <p:cNvPr id="186" name="Straight Connector 185">
                  <a:extLst>
                    <a:ext uri="{FF2B5EF4-FFF2-40B4-BE49-F238E27FC236}">
                      <a16:creationId xmlns:a16="http://schemas.microsoft.com/office/drawing/2014/main" id="{DFFF190A-B32F-4534-8763-C7198380DFB7}"/>
                    </a:ext>
                  </a:extLst>
                </p:cNvPr>
                <p:cNvCxnSpPr/>
                <p:nvPr/>
              </p:nvCxnSpPr>
              <p:spPr>
                <a:xfrm>
                  <a:off x="1873250" y="3448050"/>
                  <a:ext cx="1314450" cy="0"/>
                </a:xfrm>
                <a:prstGeom prst="line">
                  <a:avLst/>
                </a:prstGeom>
                <a:noFill/>
                <a:ln w="12700" cap="flat" cmpd="sng" algn="ctr">
                  <a:solidFill>
                    <a:schemeClr val="tx2"/>
                  </a:solidFill>
                  <a:prstDash val="solid"/>
                  <a:headEnd type="none"/>
                  <a:tailEnd type="none"/>
                </a:ln>
                <a:effectLst/>
              </p:spPr>
            </p:cxnSp>
          </p:grpSp>
        </p:grpSp>
      </p:grpSp>
      <p:grpSp>
        <p:nvGrpSpPr>
          <p:cNvPr id="282" name="Group 281">
            <a:extLst>
              <a:ext uri="{FF2B5EF4-FFF2-40B4-BE49-F238E27FC236}">
                <a16:creationId xmlns:a16="http://schemas.microsoft.com/office/drawing/2014/main" id="{37A3A77A-BB79-46FF-A4A8-62EAB264557C}"/>
              </a:ext>
            </a:extLst>
          </p:cNvPr>
          <p:cNvGrpSpPr/>
          <p:nvPr/>
        </p:nvGrpSpPr>
        <p:grpSpPr>
          <a:xfrm>
            <a:off x="9889549" y="2409716"/>
            <a:ext cx="1585325" cy="2749591"/>
            <a:chOff x="10087855" y="2457539"/>
            <a:chExt cx="1617114" cy="2804726"/>
          </a:xfrm>
        </p:grpSpPr>
        <p:grpSp>
          <p:nvGrpSpPr>
            <p:cNvPr id="75" name="Group 74">
              <a:extLst>
                <a:ext uri="{FF2B5EF4-FFF2-40B4-BE49-F238E27FC236}">
                  <a16:creationId xmlns:a16="http://schemas.microsoft.com/office/drawing/2014/main" id="{7C76C57F-AC0C-4D38-AB3A-896FAE91AAC6}"/>
                </a:ext>
              </a:extLst>
            </p:cNvPr>
            <p:cNvGrpSpPr/>
            <p:nvPr/>
          </p:nvGrpSpPr>
          <p:grpSpPr>
            <a:xfrm>
              <a:off x="10087855" y="2457539"/>
              <a:ext cx="1617114" cy="2804726"/>
              <a:chOff x="8107209" y="3065834"/>
              <a:chExt cx="1617114" cy="2804726"/>
            </a:xfrm>
          </p:grpSpPr>
          <p:grpSp>
            <p:nvGrpSpPr>
              <p:cNvPr id="76" name="Group 75">
                <a:extLst>
                  <a:ext uri="{FF2B5EF4-FFF2-40B4-BE49-F238E27FC236}">
                    <a16:creationId xmlns:a16="http://schemas.microsoft.com/office/drawing/2014/main" id="{D74D0C9C-009E-4C10-A7A3-B12A7C055179}"/>
                  </a:ext>
                </a:extLst>
              </p:cNvPr>
              <p:cNvGrpSpPr/>
              <p:nvPr/>
            </p:nvGrpSpPr>
            <p:grpSpPr>
              <a:xfrm>
                <a:off x="8107209" y="3065834"/>
                <a:ext cx="1599571" cy="2804726"/>
                <a:chOff x="3208859" y="4070542"/>
                <a:chExt cx="1458309" cy="2411828"/>
              </a:xfrm>
            </p:grpSpPr>
            <p:sp>
              <p:nvSpPr>
                <p:cNvPr id="78" name="Rectangle 77">
                  <a:extLst>
                    <a:ext uri="{FF2B5EF4-FFF2-40B4-BE49-F238E27FC236}">
                      <a16:creationId xmlns:a16="http://schemas.microsoft.com/office/drawing/2014/main" id="{A4787C52-8EE0-4FB7-A5FB-D932E60E3E80}"/>
                    </a:ext>
                  </a:extLst>
                </p:cNvPr>
                <p:cNvSpPr/>
                <p:nvPr/>
              </p:nvSpPr>
              <p:spPr bwMode="auto">
                <a:xfrm>
                  <a:off x="3208859" y="4070542"/>
                  <a:ext cx="1456803" cy="241182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9" name="Straight Connector 78">
                  <a:extLst>
                    <a:ext uri="{FF2B5EF4-FFF2-40B4-BE49-F238E27FC236}">
                      <a16:creationId xmlns:a16="http://schemas.microsoft.com/office/drawing/2014/main" id="{B6AADBBA-B6E4-4FB2-8E5E-34F06BC98129}"/>
                    </a:ext>
                  </a:extLst>
                </p:cNvPr>
                <p:cNvCxnSpPr>
                  <a:cxnSpLocks/>
                </p:cNvCxnSpPr>
                <p:nvPr/>
              </p:nvCxnSpPr>
              <p:spPr>
                <a:xfrm>
                  <a:off x="3208859" y="4541668"/>
                  <a:ext cx="1458309"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7" name="TextBox 76">
                <a:extLst>
                  <a:ext uri="{FF2B5EF4-FFF2-40B4-BE49-F238E27FC236}">
                    <a16:creationId xmlns:a16="http://schemas.microsoft.com/office/drawing/2014/main" id="{7F72A909-8D53-466B-A8FB-46CADD19FC3C}"/>
                  </a:ext>
                </a:extLst>
              </p:cNvPr>
              <p:cNvSpPr txBox="1"/>
              <p:nvPr/>
            </p:nvSpPr>
            <p:spPr>
              <a:xfrm>
                <a:off x="8126404" y="3065834"/>
                <a:ext cx="1597919" cy="550281"/>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C3C41"/>
                        </a:gs>
                        <a:gs pos="30000">
                          <a:srgbClr val="3C3C41"/>
                        </a:gs>
                      </a:gsLst>
                      <a:lin ang="5400000" scaled="0"/>
                    </a:gradFill>
                    <a:effectLst/>
                    <a:uLnTx/>
                    <a:uFillTx/>
                    <a:latin typeface="Segoe UI Semibold"/>
                    <a:ea typeface="+mn-ea"/>
                    <a:cs typeface="+mn-cs"/>
                  </a:rPr>
                  <a:t>DevOps for data science</a:t>
                </a:r>
              </a:p>
            </p:txBody>
          </p:sp>
        </p:grpSp>
        <p:grpSp>
          <p:nvGrpSpPr>
            <p:cNvPr id="187" name="Group 186">
              <a:extLst>
                <a:ext uri="{FF2B5EF4-FFF2-40B4-BE49-F238E27FC236}">
                  <a16:creationId xmlns:a16="http://schemas.microsoft.com/office/drawing/2014/main" id="{97A7E32B-2DE1-409A-BF3E-1AC682462DCD}"/>
                </a:ext>
              </a:extLst>
            </p:cNvPr>
            <p:cNvGrpSpPr/>
            <p:nvPr/>
          </p:nvGrpSpPr>
          <p:grpSpPr>
            <a:xfrm>
              <a:off x="10356988" y="3378050"/>
              <a:ext cx="1119682" cy="1403911"/>
              <a:chOff x="13906501" y="3886200"/>
              <a:chExt cx="619125" cy="776287"/>
            </a:xfrm>
          </p:grpSpPr>
          <p:sp>
            <p:nvSpPr>
              <p:cNvPr id="188" name="Freeform 17">
                <a:extLst>
                  <a:ext uri="{FF2B5EF4-FFF2-40B4-BE49-F238E27FC236}">
                    <a16:creationId xmlns:a16="http://schemas.microsoft.com/office/drawing/2014/main" id="{EA44C9BD-17EE-4A88-91BB-3FB26F95980F}"/>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3330"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189" name="Freeform 18">
                <a:extLst>
                  <a:ext uri="{FF2B5EF4-FFF2-40B4-BE49-F238E27FC236}">
                    <a16:creationId xmlns:a16="http://schemas.microsoft.com/office/drawing/2014/main" id="{1A033CA0-3674-44D6-BE5D-3125550C3FCE}"/>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3330"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190" name="Line 19">
                <a:extLst>
                  <a:ext uri="{FF2B5EF4-FFF2-40B4-BE49-F238E27FC236}">
                    <a16:creationId xmlns:a16="http://schemas.microsoft.com/office/drawing/2014/main" id="{3D09CCB7-59D4-4368-87D8-D77D580943A1}"/>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3330"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191" name="Freeform 20">
                <a:extLst>
                  <a:ext uri="{FF2B5EF4-FFF2-40B4-BE49-F238E27FC236}">
                    <a16:creationId xmlns:a16="http://schemas.microsoft.com/office/drawing/2014/main" id="{0EE4CAA5-AE95-4D57-87B1-47156C139616}"/>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3330"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192" name="Line 21">
                <a:extLst>
                  <a:ext uri="{FF2B5EF4-FFF2-40B4-BE49-F238E27FC236}">
                    <a16:creationId xmlns:a16="http://schemas.microsoft.com/office/drawing/2014/main" id="{52C99023-E9EB-44E6-B091-F83944E50972}"/>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3330"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193" name="Freeform 22">
                <a:extLst>
                  <a:ext uri="{FF2B5EF4-FFF2-40B4-BE49-F238E27FC236}">
                    <a16:creationId xmlns:a16="http://schemas.microsoft.com/office/drawing/2014/main" id="{0B856B7B-A532-493D-9E34-092FDE929B65}"/>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3330"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194" name="Line 23">
                <a:extLst>
                  <a:ext uri="{FF2B5EF4-FFF2-40B4-BE49-F238E27FC236}">
                    <a16:creationId xmlns:a16="http://schemas.microsoft.com/office/drawing/2014/main" id="{2C1A2F20-22E3-48E4-85EF-16D67668E635}"/>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3330"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grpSp>
        <p:grpSp>
          <p:nvGrpSpPr>
            <p:cNvPr id="249" name="Group 248">
              <a:extLst>
                <a:ext uri="{FF2B5EF4-FFF2-40B4-BE49-F238E27FC236}">
                  <a16:creationId xmlns:a16="http://schemas.microsoft.com/office/drawing/2014/main" id="{C5718830-4759-43C1-9989-9D60B785CC69}"/>
                </a:ext>
              </a:extLst>
            </p:cNvPr>
            <p:cNvGrpSpPr/>
            <p:nvPr/>
          </p:nvGrpSpPr>
          <p:grpSpPr>
            <a:xfrm>
              <a:off x="10704931" y="3715311"/>
              <a:ext cx="441410" cy="653002"/>
              <a:chOff x="7961123" y="2412912"/>
              <a:chExt cx="826716" cy="1223007"/>
            </a:xfrm>
          </p:grpSpPr>
          <p:grpSp>
            <p:nvGrpSpPr>
              <p:cNvPr id="250" name="Group 249">
                <a:extLst>
                  <a:ext uri="{FF2B5EF4-FFF2-40B4-BE49-F238E27FC236}">
                    <a16:creationId xmlns:a16="http://schemas.microsoft.com/office/drawing/2014/main" id="{46439029-7E0A-42D7-8F07-BE8A939AF371}"/>
                  </a:ext>
                </a:extLst>
              </p:cNvPr>
              <p:cNvGrpSpPr/>
              <p:nvPr/>
            </p:nvGrpSpPr>
            <p:grpSpPr>
              <a:xfrm>
                <a:off x="7961123" y="2735181"/>
                <a:ext cx="826716" cy="900738"/>
                <a:chOff x="514349" y="3279731"/>
                <a:chExt cx="2565735" cy="2795467"/>
              </a:xfrm>
            </p:grpSpPr>
            <p:sp>
              <p:nvSpPr>
                <p:cNvPr id="254" name="Line 14">
                  <a:extLst>
                    <a:ext uri="{FF2B5EF4-FFF2-40B4-BE49-F238E27FC236}">
                      <a16:creationId xmlns:a16="http://schemas.microsoft.com/office/drawing/2014/main" id="{5EF87FE7-EE48-43F9-B474-5EE906422D4E}"/>
                    </a:ext>
                  </a:extLst>
                </p:cNvPr>
                <p:cNvSpPr>
                  <a:spLocks noChangeShapeType="1"/>
                </p:cNvSpPr>
                <p:nvPr/>
              </p:nvSpPr>
              <p:spPr bwMode="auto">
                <a:xfrm>
                  <a:off x="1934666" y="3784356"/>
                  <a:ext cx="36653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5" name="Line 15">
                  <a:extLst>
                    <a:ext uri="{FF2B5EF4-FFF2-40B4-BE49-F238E27FC236}">
                      <a16:creationId xmlns:a16="http://schemas.microsoft.com/office/drawing/2014/main" id="{7CCEF1EA-872A-4D9E-9C1B-F3EAD7F4A526}"/>
                    </a:ext>
                  </a:extLst>
                </p:cNvPr>
                <p:cNvSpPr>
                  <a:spLocks noChangeShapeType="1"/>
                </p:cNvSpPr>
                <p:nvPr/>
              </p:nvSpPr>
              <p:spPr bwMode="auto">
                <a:xfrm>
                  <a:off x="1934666" y="4288341"/>
                  <a:ext cx="36653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6" name="Line 16">
                  <a:extLst>
                    <a:ext uri="{FF2B5EF4-FFF2-40B4-BE49-F238E27FC236}">
                      <a16:creationId xmlns:a16="http://schemas.microsoft.com/office/drawing/2014/main" id="{B05DB525-C127-44B2-BACB-2CC7CDB2A7BA}"/>
                    </a:ext>
                  </a:extLst>
                </p:cNvPr>
                <p:cNvSpPr>
                  <a:spLocks noChangeShapeType="1"/>
                </p:cNvSpPr>
                <p:nvPr/>
              </p:nvSpPr>
              <p:spPr bwMode="auto">
                <a:xfrm>
                  <a:off x="1934666" y="4815238"/>
                  <a:ext cx="595617"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7" name="Line 13">
                  <a:extLst>
                    <a:ext uri="{FF2B5EF4-FFF2-40B4-BE49-F238E27FC236}">
                      <a16:creationId xmlns:a16="http://schemas.microsoft.com/office/drawing/2014/main" id="{C3D315E1-1CDC-4C47-822E-1606B9693287}"/>
                    </a:ext>
                  </a:extLst>
                </p:cNvPr>
                <p:cNvSpPr>
                  <a:spLocks noChangeShapeType="1"/>
                </p:cNvSpPr>
                <p:nvPr/>
              </p:nvSpPr>
              <p:spPr bwMode="auto">
                <a:xfrm>
                  <a:off x="1064149" y="3279731"/>
                  <a:ext cx="1438419"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8" name="Freeform 12">
                  <a:extLst>
                    <a:ext uri="{FF2B5EF4-FFF2-40B4-BE49-F238E27FC236}">
                      <a16:creationId xmlns:a16="http://schemas.microsoft.com/office/drawing/2014/main" id="{B7CEF0D5-B0E9-417F-AB86-A757BAA1CB95}"/>
                    </a:ext>
                  </a:extLst>
                </p:cNvPr>
                <p:cNvSpPr>
                  <a:spLocks/>
                </p:cNvSpPr>
                <p:nvPr/>
              </p:nvSpPr>
              <p:spPr bwMode="auto">
                <a:xfrm>
                  <a:off x="514349" y="3280373"/>
                  <a:ext cx="2565735" cy="2794825"/>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251" name="Freeform 199">
                <a:extLst>
                  <a:ext uri="{FF2B5EF4-FFF2-40B4-BE49-F238E27FC236}">
                    <a16:creationId xmlns:a16="http://schemas.microsoft.com/office/drawing/2014/main" id="{AA49ACA8-FDDD-49C9-9674-5A98BBD1D59F}"/>
                  </a:ext>
                </a:extLst>
              </p:cNvPr>
              <p:cNvSpPr/>
              <p:nvPr/>
            </p:nvSpPr>
            <p:spPr bwMode="auto">
              <a:xfrm>
                <a:off x="8293354" y="2634916"/>
                <a:ext cx="128338" cy="100401"/>
              </a:xfrm>
              <a:custGeom>
                <a:avLst/>
                <a:gdLst>
                  <a:gd name="connsiteX0" fmla="*/ 64169 w 128338"/>
                  <a:gd name="connsiteY0" fmla="*/ 0 h 100401"/>
                  <a:gd name="connsiteX1" fmla="*/ 128338 w 128338"/>
                  <a:gd name="connsiteY1" fmla="*/ 64169 h 100401"/>
                  <a:gd name="connsiteX2" fmla="*/ 123295 w 128338"/>
                  <a:gd name="connsiteY2" fmla="*/ 89147 h 100401"/>
                  <a:gd name="connsiteX3" fmla="*/ 115708 w 128338"/>
                  <a:gd name="connsiteY3" fmla="*/ 100401 h 100401"/>
                  <a:gd name="connsiteX4" fmla="*/ 12631 w 128338"/>
                  <a:gd name="connsiteY4" fmla="*/ 100401 h 100401"/>
                  <a:gd name="connsiteX5" fmla="*/ 5043 w 128338"/>
                  <a:gd name="connsiteY5" fmla="*/ 89147 h 100401"/>
                  <a:gd name="connsiteX6" fmla="*/ 0 w 128338"/>
                  <a:gd name="connsiteY6" fmla="*/ 64169 h 100401"/>
                  <a:gd name="connsiteX7" fmla="*/ 64169 w 128338"/>
                  <a:gd name="connsiteY7" fmla="*/ 0 h 100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338" h="100401">
                    <a:moveTo>
                      <a:pt x="64169" y="0"/>
                    </a:moveTo>
                    <a:cubicBezTo>
                      <a:pt x="99609" y="0"/>
                      <a:pt x="128338" y="28729"/>
                      <a:pt x="128338" y="64169"/>
                    </a:cubicBezTo>
                    <a:cubicBezTo>
                      <a:pt x="128338" y="73029"/>
                      <a:pt x="126542" y="81469"/>
                      <a:pt x="123295" y="89147"/>
                    </a:cubicBezTo>
                    <a:lnTo>
                      <a:pt x="115708" y="100401"/>
                    </a:lnTo>
                    <a:lnTo>
                      <a:pt x="12631" y="100401"/>
                    </a:lnTo>
                    <a:lnTo>
                      <a:pt x="5043" y="89147"/>
                    </a:lnTo>
                    <a:cubicBezTo>
                      <a:pt x="1796" y="81469"/>
                      <a:pt x="0" y="73029"/>
                      <a:pt x="0" y="64169"/>
                    </a:cubicBezTo>
                    <a:cubicBezTo>
                      <a:pt x="0" y="28729"/>
                      <a:pt x="28729" y="0"/>
                      <a:pt x="64169" y="0"/>
                    </a:cubicBezTo>
                    <a:close/>
                  </a:path>
                </a:pathLst>
              </a:custGeom>
              <a:noFill/>
              <a:ln w="12700" cap="rnd">
                <a:solidFill>
                  <a:schemeClr val="tx2"/>
                </a:solidFill>
                <a:miter lim="800000"/>
                <a:headEnd/>
                <a:tailEnd/>
              </a:ln>
              <a:effectLst/>
            </p:spPr>
            <p:txBody>
              <a:bodyPr wrap="square" lIns="89642" tIns="44821" rIns="89642" bIns="44821" numCol="1" spcCol="0" rtlCol="0" fromWordArt="0" anchor="ctr" anchorCtr="0" forceAA="0" compatLnSpc="1"/>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52" name="Oval 251">
                <a:extLst>
                  <a:ext uri="{FF2B5EF4-FFF2-40B4-BE49-F238E27FC236}">
                    <a16:creationId xmlns:a16="http://schemas.microsoft.com/office/drawing/2014/main" id="{952CE89D-6827-492F-ACB9-7AFB5BF1EEAF}"/>
                  </a:ext>
                </a:extLst>
              </p:cNvPr>
              <p:cNvSpPr/>
              <p:nvPr/>
            </p:nvSpPr>
            <p:spPr bwMode="auto">
              <a:xfrm>
                <a:off x="8406962" y="2522482"/>
                <a:ext cx="55180" cy="55180"/>
              </a:xfrm>
              <a:prstGeom prst="ellipse">
                <a:avLst/>
              </a:prstGeom>
              <a:noFill/>
              <a:ln w="12700" cap="rnd">
                <a:solidFill>
                  <a:schemeClr val="tx2"/>
                </a:solidFill>
                <a:miter lim="800000"/>
                <a:headEnd/>
                <a:tailEnd/>
              </a:ln>
              <a:effectLst/>
            </p:spPr>
            <p:txBody>
              <a:bodyPr wrap="none"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53" name="Oval 252">
                <a:extLst>
                  <a:ext uri="{FF2B5EF4-FFF2-40B4-BE49-F238E27FC236}">
                    <a16:creationId xmlns:a16="http://schemas.microsoft.com/office/drawing/2014/main" id="{420A2DA6-1B33-4026-A6A6-A68B905796BB}"/>
                  </a:ext>
                </a:extLst>
              </p:cNvPr>
              <p:cNvSpPr/>
              <p:nvPr/>
            </p:nvSpPr>
            <p:spPr bwMode="auto">
              <a:xfrm>
                <a:off x="8321040" y="2412912"/>
                <a:ext cx="45720" cy="45720"/>
              </a:xfrm>
              <a:prstGeom prst="ellipse">
                <a:avLst/>
              </a:prstGeom>
              <a:noFill/>
              <a:ln w="12700" cap="rnd">
                <a:solidFill>
                  <a:schemeClr val="tx2"/>
                </a:solidFill>
                <a:miter lim="800000"/>
                <a:headEnd/>
                <a:tailEnd/>
              </a:ln>
              <a:effectLst/>
            </p:spPr>
            <p:txBody>
              <a:bodyPr wrap="none"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grpSp>
        <p:nvGrpSpPr>
          <p:cNvPr id="281" name="Group 280">
            <a:extLst>
              <a:ext uri="{FF2B5EF4-FFF2-40B4-BE49-F238E27FC236}">
                <a16:creationId xmlns:a16="http://schemas.microsoft.com/office/drawing/2014/main" id="{45A032EA-068C-481F-9A30-87CC2F888CF5}"/>
              </a:ext>
            </a:extLst>
          </p:cNvPr>
          <p:cNvGrpSpPr/>
          <p:nvPr/>
        </p:nvGrpSpPr>
        <p:grpSpPr>
          <a:xfrm>
            <a:off x="7779002" y="2422082"/>
            <a:ext cx="1585325" cy="2749591"/>
            <a:chOff x="7934987" y="2470153"/>
            <a:chExt cx="1617114" cy="2804726"/>
          </a:xfrm>
        </p:grpSpPr>
        <p:grpSp>
          <p:nvGrpSpPr>
            <p:cNvPr id="74" name="Group 73">
              <a:extLst>
                <a:ext uri="{FF2B5EF4-FFF2-40B4-BE49-F238E27FC236}">
                  <a16:creationId xmlns:a16="http://schemas.microsoft.com/office/drawing/2014/main" id="{4EB548B6-4225-43C8-918C-A852FBF0785C}"/>
                </a:ext>
              </a:extLst>
            </p:cNvPr>
            <p:cNvGrpSpPr/>
            <p:nvPr/>
          </p:nvGrpSpPr>
          <p:grpSpPr>
            <a:xfrm>
              <a:off x="7934987" y="2470153"/>
              <a:ext cx="1617114" cy="2804726"/>
              <a:chOff x="8107209" y="3065834"/>
              <a:chExt cx="1617114" cy="2804726"/>
            </a:xfrm>
          </p:grpSpPr>
          <p:grpSp>
            <p:nvGrpSpPr>
              <p:cNvPr id="70" name="Group 69">
                <a:extLst>
                  <a:ext uri="{FF2B5EF4-FFF2-40B4-BE49-F238E27FC236}">
                    <a16:creationId xmlns:a16="http://schemas.microsoft.com/office/drawing/2014/main" id="{65E5FA80-5F6C-47EF-B945-A24C8E25BEE7}"/>
                  </a:ext>
                </a:extLst>
              </p:cNvPr>
              <p:cNvGrpSpPr/>
              <p:nvPr/>
            </p:nvGrpSpPr>
            <p:grpSpPr>
              <a:xfrm>
                <a:off x="8107209" y="3065834"/>
                <a:ext cx="1599571" cy="2804726"/>
                <a:chOff x="3208859" y="4070542"/>
                <a:chExt cx="1458309" cy="2411828"/>
              </a:xfrm>
            </p:grpSpPr>
            <p:sp>
              <p:nvSpPr>
                <p:cNvPr id="71" name="Rectangle 70">
                  <a:extLst>
                    <a:ext uri="{FF2B5EF4-FFF2-40B4-BE49-F238E27FC236}">
                      <a16:creationId xmlns:a16="http://schemas.microsoft.com/office/drawing/2014/main" id="{0391B1BC-9EE6-46A7-943E-43C5649F6CFF}"/>
                    </a:ext>
                  </a:extLst>
                </p:cNvPr>
                <p:cNvSpPr/>
                <p:nvPr/>
              </p:nvSpPr>
              <p:spPr bwMode="auto">
                <a:xfrm>
                  <a:off x="3208859" y="4070542"/>
                  <a:ext cx="1456803" cy="241182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2FA53280-A008-4DF8-9868-32ED03DE5000}"/>
                    </a:ext>
                  </a:extLst>
                </p:cNvPr>
                <p:cNvCxnSpPr>
                  <a:cxnSpLocks/>
                </p:cNvCxnSpPr>
                <p:nvPr/>
              </p:nvCxnSpPr>
              <p:spPr>
                <a:xfrm>
                  <a:off x="3208859" y="4541668"/>
                  <a:ext cx="1458309"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3" name="TextBox 72">
                <a:extLst>
                  <a:ext uri="{FF2B5EF4-FFF2-40B4-BE49-F238E27FC236}">
                    <a16:creationId xmlns:a16="http://schemas.microsoft.com/office/drawing/2014/main" id="{883B726D-D2F0-4EAB-819F-BB5A8371F394}"/>
                  </a:ext>
                </a:extLst>
              </p:cNvPr>
              <p:cNvSpPr txBox="1"/>
              <p:nvPr/>
            </p:nvSpPr>
            <p:spPr>
              <a:xfrm>
                <a:off x="8126404" y="3065834"/>
                <a:ext cx="1597919" cy="550281"/>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C3C41"/>
                        </a:gs>
                        <a:gs pos="30000">
                          <a:srgbClr val="3C3C41"/>
                        </a:gs>
                      </a:gsLst>
                      <a:lin ang="5400000" scaled="0"/>
                    </a:gradFill>
                    <a:effectLst/>
                    <a:uLnTx/>
                    <a:uFillTx/>
                    <a:latin typeface="Segoe UI Semibold"/>
                    <a:ea typeface="+mn-ea"/>
                    <a:cs typeface="+mn-cs"/>
                  </a:rPr>
                  <a:t>Deployment</a:t>
                </a:r>
              </a:p>
            </p:txBody>
          </p:sp>
        </p:grpSp>
        <p:grpSp>
          <p:nvGrpSpPr>
            <p:cNvPr id="265" name="Group 264">
              <a:extLst>
                <a:ext uri="{FF2B5EF4-FFF2-40B4-BE49-F238E27FC236}">
                  <a16:creationId xmlns:a16="http://schemas.microsoft.com/office/drawing/2014/main" id="{C973E2FA-B57B-4216-8514-8170E05A836D}"/>
                </a:ext>
              </a:extLst>
            </p:cNvPr>
            <p:cNvGrpSpPr/>
            <p:nvPr/>
          </p:nvGrpSpPr>
          <p:grpSpPr>
            <a:xfrm>
              <a:off x="8240993" y="4177631"/>
              <a:ext cx="965141" cy="797842"/>
              <a:chOff x="9524460" y="2632636"/>
              <a:chExt cx="2021177" cy="1670823"/>
            </a:xfrm>
          </p:grpSpPr>
          <p:sp>
            <p:nvSpPr>
              <p:cNvPr id="269" name="gear_3">
                <a:extLst>
                  <a:ext uri="{FF2B5EF4-FFF2-40B4-BE49-F238E27FC236}">
                    <a16:creationId xmlns:a16="http://schemas.microsoft.com/office/drawing/2014/main" id="{F1038FE7-0D38-4FC9-8A9A-F9D9C7D13F9A}"/>
                  </a:ext>
                </a:extLst>
              </p:cNvPr>
              <p:cNvSpPr>
                <a:spLocks noChangeAspect="1" noEditPoints="1"/>
              </p:cNvSpPr>
              <p:nvPr/>
            </p:nvSpPr>
            <p:spPr bwMode="auto">
              <a:xfrm>
                <a:off x="9524460" y="3183698"/>
                <a:ext cx="1110355" cy="1119761"/>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2"/>
                </a:solidFill>
                <a:prstDash val="solid"/>
                <a:miter lim="800000"/>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0" name="gear_3">
                <a:extLst>
                  <a:ext uri="{FF2B5EF4-FFF2-40B4-BE49-F238E27FC236}">
                    <a16:creationId xmlns:a16="http://schemas.microsoft.com/office/drawing/2014/main" id="{B5659DF4-C1CA-44A3-A382-863AF26594EC}"/>
                  </a:ext>
                </a:extLst>
              </p:cNvPr>
              <p:cNvSpPr>
                <a:spLocks noChangeAspect="1" noEditPoints="1"/>
              </p:cNvSpPr>
              <p:nvPr/>
            </p:nvSpPr>
            <p:spPr bwMode="auto">
              <a:xfrm>
                <a:off x="10421433" y="2632636"/>
                <a:ext cx="735342" cy="741571"/>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2"/>
                </a:solidFill>
                <a:prstDash val="solid"/>
                <a:miter lim="800000"/>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1" name="gear_3">
                <a:extLst>
                  <a:ext uri="{FF2B5EF4-FFF2-40B4-BE49-F238E27FC236}">
                    <a16:creationId xmlns:a16="http://schemas.microsoft.com/office/drawing/2014/main" id="{E831E26D-75A9-4384-BA61-D0A554EE551B}"/>
                  </a:ext>
                </a:extLst>
              </p:cNvPr>
              <p:cNvSpPr>
                <a:spLocks noChangeAspect="1" noEditPoints="1"/>
              </p:cNvSpPr>
              <p:nvPr/>
            </p:nvSpPr>
            <p:spPr bwMode="auto">
              <a:xfrm>
                <a:off x="11022746" y="3309209"/>
                <a:ext cx="522891" cy="527320"/>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2"/>
                </a:solidFill>
                <a:prstDash val="solid"/>
                <a:miter lim="800000"/>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72" name="Group 271">
              <a:extLst>
                <a:ext uri="{FF2B5EF4-FFF2-40B4-BE49-F238E27FC236}">
                  <a16:creationId xmlns:a16="http://schemas.microsoft.com/office/drawing/2014/main" id="{2E359A57-19B3-43D4-97C4-A8C59AA47825}"/>
                </a:ext>
              </a:extLst>
            </p:cNvPr>
            <p:cNvGrpSpPr/>
            <p:nvPr/>
          </p:nvGrpSpPr>
          <p:grpSpPr>
            <a:xfrm>
              <a:off x="8249297" y="3399195"/>
              <a:ext cx="849131" cy="627807"/>
              <a:chOff x="10902845" y="2693238"/>
              <a:chExt cx="644231" cy="476314"/>
            </a:xfrm>
          </p:grpSpPr>
          <p:sp>
            <p:nvSpPr>
              <p:cNvPr id="273" name="Freeform 146">
                <a:extLst>
                  <a:ext uri="{FF2B5EF4-FFF2-40B4-BE49-F238E27FC236}">
                    <a16:creationId xmlns:a16="http://schemas.microsoft.com/office/drawing/2014/main" id="{B4462F19-E371-4BB6-AB3C-09EFE5F88B12}"/>
                  </a:ext>
                </a:extLst>
              </p:cNvPr>
              <p:cNvSpPr>
                <a:spLocks noChangeAspect="1"/>
              </p:cNvSpPr>
              <p:nvPr/>
            </p:nvSpPr>
            <p:spPr bwMode="auto">
              <a:xfrm>
                <a:off x="10902845" y="2693238"/>
                <a:ext cx="644231" cy="40799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marL="0" marR="0" lvl="0" indent="0" algn="ctr" defTabSz="895751" rtl="0" eaLnBrk="1" fontAlgn="base" latinLnBrk="0" hangingPunct="1">
                  <a:lnSpc>
                    <a:spcPct val="90000"/>
                  </a:lnSpc>
                  <a:spcBef>
                    <a:spcPct val="0"/>
                  </a:spcBef>
                  <a:spcAft>
                    <a:spcPct val="0"/>
                  </a:spcAft>
                  <a:buClrTx/>
                  <a:buSzTx/>
                  <a:buFontTx/>
                  <a:buNone/>
                  <a:tabLst/>
                  <a:defRPr/>
                </a:pPr>
                <a:endParaRPr kumimoji="0" lang="en-IN" sz="192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274" name="Rectangle 273">
                <a:extLst>
                  <a:ext uri="{FF2B5EF4-FFF2-40B4-BE49-F238E27FC236}">
                    <a16:creationId xmlns:a16="http://schemas.microsoft.com/office/drawing/2014/main" id="{1A385601-8155-4550-9224-F0930CB64496}"/>
                  </a:ext>
                </a:extLst>
              </p:cNvPr>
              <p:cNvSpPr/>
              <p:nvPr/>
            </p:nvSpPr>
            <p:spPr bwMode="auto">
              <a:xfrm>
                <a:off x="11138157" y="3021086"/>
                <a:ext cx="205040" cy="1484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6" name="Arrow: Up 275">
              <a:extLst>
                <a:ext uri="{FF2B5EF4-FFF2-40B4-BE49-F238E27FC236}">
                  <a16:creationId xmlns:a16="http://schemas.microsoft.com/office/drawing/2014/main" id="{7A9FB5B8-D87A-4426-AD99-85783A7A3DAA}"/>
                </a:ext>
              </a:extLst>
            </p:cNvPr>
            <p:cNvSpPr/>
            <p:nvPr/>
          </p:nvSpPr>
          <p:spPr bwMode="auto">
            <a:xfrm>
              <a:off x="8586063" y="3675127"/>
              <a:ext cx="217029" cy="438275"/>
            </a:xfrm>
            <a:prstGeom prst="upArrow">
              <a:avLst>
                <a:gd name="adj1" fmla="val 50000"/>
                <a:gd name="adj2" fmla="val 69446"/>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custDataLst>
      <p:tags r:id="rId1"/>
    </p:custDataLst>
    <p:extLst>
      <p:ext uri="{BB962C8B-B14F-4D97-AF65-F5344CB8AC3E}">
        <p14:creationId xmlns:p14="http://schemas.microsoft.com/office/powerpoint/2010/main" val="210224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3"/>
                                        </p:tgtEl>
                                        <p:attrNameLst>
                                          <p:attrName>style.visibility</p:attrName>
                                        </p:attrNameLst>
                                      </p:cBhvr>
                                      <p:to>
                                        <p:strVal val="visible"/>
                                      </p:to>
                                    </p:set>
                                    <p:animEffect transition="in" filter="fade">
                                      <p:cBhvr>
                                        <p:cTn id="7" dur="500"/>
                                        <p:tgtEl>
                                          <p:spTgt spid="28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3"/>
                                        </p:tgtEl>
                                        <p:attrNameLst>
                                          <p:attrName>style.visibility</p:attrName>
                                        </p:attrNameLst>
                                      </p:cBhvr>
                                      <p:to>
                                        <p:strVal val="visible"/>
                                      </p:to>
                                    </p:set>
                                    <p:animEffect transition="in" filter="wipe(left)">
                                      <p:cBhvr>
                                        <p:cTn id="11" dur="500"/>
                                        <p:tgtEl>
                                          <p:spTgt spid="1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84"/>
                                        </p:tgtEl>
                                        <p:attrNameLst>
                                          <p:attrName>style.visibility</p:attrName>
                                        </p:attrNameLst>
                                      </p:cBhvr>
                                      <p:to>
                                        <p:strVal val="visible"/>
                                      </p:to>
                                    </p:set>
                                    <p:animEffect transition="in" filter="fade">
                                      <p:cBhvr>
                                        <p:cTn id="15" dur="500"/>
                                        <p:tgtEl>
                                          <p:spTgt spid="28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81"/>
                                        </p:tgtEl>
                                        <p:attrNameLst>
                                          <p:attrName>style.visibility</p:attrName>
                                        </p:attrNameLst>
                                      </p:cBhvr>
                                      <p:to>
                                        <p:strVal val="visible"/>
                                      </p:to>
                                    </p:set>
                                    <p:animEffect transition="in" filter="wipe(left)">
                                      <p:cBhvr>
                                        <p:cTn id="19" dur="500"/>
                                        <p:tgtEl>
                                          <p:spTgt spid="8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79"/>
                                        </p:tgtEl>
                                        <p:attrNameLst>
                                          <p:attrName>style.visibility</p:attrName>
                                        </p:attrNameLst>
                                      </p:cBhvr>
                                      <p:to>
                                        <p:strVal val="visible"/>
                                      </p:to>
                                    </p:set>
                                    <p:animEffect transition="in" filter="fade">
                                      <p:cBhvr>
                                        <p:cTn id="23" dur="500"/>
                                        <p:tgtEl>
                                          <p:spTgt spid="279"/>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82"/>
                                        </p:tgtEl>
                                        <p:attrNameLst>
                                          <p:attrName>style.visibility</p:attrName>
                                        </p:attrNameLst>
                                      </p:cBhvr>
                                      <p:to>
                                        <p:strVal val="visible"/>
                                      </p:to>
                                    </p:set>
                                    <p:animEffect transition="in" filter="wipe(left)">
                                      <p:cBhvr>
                                        <p:cTn id="27" dur="500"/>
                                        <p:tgtEl>
                                          <p:spTgt spid="82"/>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80"/>
                                        </p:tgtEl>
                                        <p:attrNameLst>
                                          <p:attrName>style.visibility</p:attrName>
                                        </p:attrNameLst>
                                      </p:cBhvr>
                                      <p:to>
                                        <p:strVal val="visible"/>
                                      </p:to>
                                    </p:set>
                                    <p:animEffect transition="in" filter="fade">
                                      <p:cBhvr>
                                        <p:cTn id="31" dur="500"/>
                                        <p:tgtEl>
                                          <p:spTgt spid="280"/>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83"/>
                                        </p:tgtEl>
                                        <p:attrNameLst>
                                          <p:attrName>style.visibility</p:attrName>
                                        </p:attrNameLst>
                                      </p:cBhvr>
                                      <p:to>
                                        <p:strVal val="visible"/>
                                      </p:to>
                                    </p:set>
                                    <p:animEffect transition="in" filter="wipe(left)">
                                      <p:cBhvr>
                                        <p:cTn id="35" dur="500"/>
                                        <p:tgtEl>
                                          <p:spTgt spid="83"/>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81"/>
                                        </p:tgtEl>
                                        <p:attrNameLst>
                                          <p:attrName>style.visibility</p:attrName>
                                        </p:attrNameLst>
                                      </p:cBhvr>
                                      <p:to>
                                        <p:strVal val="visible"/>
                                      </p:to>
                                    </p:set>
                                    <p:animEffect transition="in" filter="fade">
                                      <p:cBhvr>
                                        <p:cTn id="39" dur="500"/>
                                        <p:tgtEl>
                                          <p:spTgt spid="281"/>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84"/>
                                        </p:tgtEl>
                                        <p:attrNameLst>
                                          <p:attrName>style.visibility</p:attrName>
                                        </p:attrNameLst>
                                      </p:cBhvr>
                                      <p:to>
                                        <p:strVal val="visible"/>
                                      </p:to>
                                    </p:set>
                                    <p:animEffect transition="in" filter="wipe(left)">
                                      <p:cBhvr>
                                        <p:cTn id="43" dur="500"/>
                                        <p:tgtEl>
                                          <p:spTgt spid="84"/>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282"/>
                                        </p:tgtEl>
                                        <p:attrNameLst>
                                          <p:attrName>style.visibility</p:attrName>
                                        </p:attrNameLst>
                                      </p:cBhvr>
                                      <p:to>
                                        <p:strVal val="visible"/>
                                      </p:to>
                                    </p:set>
                                    <p:animEffect transition="in" filter="fade">
                                      <p:cBhvr>
                                        <p:cTn id="47" dur="500"/>
                                        <p:tgtEl>
                                          <p:spTgt spid="282"/>
                                        </p:tgtEl>
                                      </p:cBhvr>
                                    </p:animEffect>
                                  </p:childTnLst>
                                </p:cTn>
                              </p:par>
                            </p:childTnLst>
                          </p:cTn>
                        </p:par>
                        <p:par>
                          <p:cTn id="48" fill="hold">
                            <p:stCondLst>
                              <p:cond delay="5500"/>
                            </p:stCondLst>
                            <p:childTnLst>
                              <p:par>
                                <p:cTn id="49" presetID="22" presetClass="entr" presetSubtype="2" fill="hold" nodeType="afterEffect">
                                  <p:stCondLst>
                                    <p:cond delay="0"/>
                                  </p:stCondLst>
                                  <p:childTnLst>
                                    <p:set>
                                      <p:cBhvr>
                                        <p:cTn id="50" dur="1" fill="hold">
                                          <p:stCondLst>
                                            <p:cond delay="0"/>
                                          </p:stCondLst>
                                        </p:cTn>
                                        <p:tgtEl>
                                          <p:spTgt spid="86"/>
                                        </p:tgtEl>
                                        <p:attrNameLst>
                                          <p:attrName>style.visibility</p:attrName>
                                        </p:attrNameLst>
                                      </p:cBhvr>
                                      <p:to>
                                        <p:strVal val="visible"/>
                                      </p:to>
                                    </p:set>
                                    <p:animEffect transition="in" filter="wipe(right)">
                                      <p:cBhvr>
                                        <p:cTn id="51"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DF34A9A-E59C-4603-A7EB-30D1B4CEF9C6}"/>
              </a:ext>
            </a:extLst>
          </p:cNvPr>
          <p:cNvSpPr>
            <a:spLocks noGrp="1"/>
          </p:cNvSpPr>
          <p:nvPr>
            <p:ph type="pic" sz="quarter" idx="10"/>
          </p:nvPr>
        </p:nvSpPr>
        <p:spPr/>
      </p:sp>
      <p:sp>
        <p:nvSpPr>
          <p:cNvPr id="3" name="Title 2">
            <a:extLst>
              <a:ext uri="{FF2B5EF4-FFF2-40B4-BE49-F238E27FC236}">
                <a16:creationId xmlns:a16="http://schemas.microsoft.com/office/drawing/2014/main" id="{8DD5737B-C4DD-4834-BDED-D083D733D650}"/>
              </a:ext>
            </a:extLst>
          </p:cNvPr>
          <p:cNvSpPr>
            <a:spLocks noGrp="1"/>
          </p:cNvSpPr>
          <p:nvPr>
            <p:ph type="title"/>
          </p:nvPr>
        </p:nvSpPr>
        <p:spPr>
          <a:xfrm>
            <a:off x="455995" y="620428"/>
            <a:ext cx="5541959" cy="795089"/>
          </a:xfrm>
        </p:spPr>
        <p:txBody>
          <a:bodyPr/>
          <a:lstStyle/>
          <a:p>
            <a:r>
              <a:rPr lang="en-US"/>
              <a:t>What is automated machine learning?</a:t>
            </a:r>
          </a:p>
        </p:txBody>
      </p:sp>
      <p:sp>
        <p:nvSpPr>
          <p:cNvPr id="4" name="Footer Placeholder 3">
            <a:extLst>
              <a:ext uri="{FF2B5EF4-FFF2-40B4-BE49-F238E27FC236}">
                <a16:creationId xmlns:a16="http://schemas.microsoft.com/office/drawing/2014/main" id="{294C7786-9F78-4D63-B7B8-AD0F1472F174}"/>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3C3C41">
                    <a:tint val="75000"/>
                  </a:srgbClr>
                </a:solidFill>
                <a:effectLst/>
                <a:uLnTx/>
                <a:uFillTx/>
                <a:latin typeface="Segoe UI"/>
                <a:ea typeface="+mn-ea"/>
                <a:cs typeface="+mn-cs"/>
              </a:rPr>
              <a:t>© Microsoft Corporation                                                                                  								</a:t>
            </a:r>
          </a:p>
        </p:txBody>
      </p:sp>
      <p:sp>
        <p:nvSpPr>
          <p:cNvPr id="7" name="Picture Placeholder 3"/>
          <p:cNvSpPr txBox="1">
            <a:spLocks/>
          </p:cNvSpPr>
          <p:nvPr/>
        </p:nvSpPr>
        <p:spPr>
          <a:xfrm>
            <a:off x="6209610" y="487"/>
            <a:ext cx="5982390" cy="6857027"/>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p:spPr>
        <p:txBody>
          <a:bodyPr vert="horz" wrap="square" lIns="0" tIns="89642" rIns="143428" bIns="89642" rtlCol="0" anchor="ctr">
            <a:no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50" baseline="0">
                <a:solidFill>
                  <a:schemeClr val="bg2"/>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961" b="0" i="0" u="none" strike="noStrike" kern="1200" cap="none" spc="-50" normalizeH="0" baseline="0" noProof="0">
              <a:ln>
                <a:noFill/>
              </a:ln>
              <a:solidFill>
                <a:srgbClr val="FFFFFF"/>
              </a:solidFill>
              <a:effectLst/>
              <a:uLnTx/>
              <a:uFillTx/>
              <a:latin typeface="Segoe UI Semibold"/>
              <a:ea typeface="+mn-ea"/>
              <a:cs typeface="+mn-cs"/>
            </a:endParaRPr>
          </a:p>
        </p:txBody>
      </p:sp>
      <p:sp>
        <p:nvSpPr>
          <p:cNvPr id="2" name="Rectangle 1">
            <a:extLst>
              <a:ext uri="{FF2B5EF4-FFF2-40B4-BE49-F238E27FC236}">
                <a16:creationId xmlns:a16="http://schemas.microsoft.com/office/drawing/2014/main" id="{4567FB48-5500-4FE5-A654-C364419F1027}"/>
              </a:ext>
            </a:extLst>
          </p:cNvPr>
          <p:cNvSpPr/>
          <p:nvPr/>
        </p:nvSpPr>
        <p:spPr>
          <a:xfrm>
            <a:off x="257956" y="2045799"/>
            <a:ext cx="5951654" cy="128721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panose="020B0502040204020203" pitchFamily="34" charset="0"/>
                <a:ea typeface="+mn-ea"/>
                <a:cs typeface="+mn-cs"/>
              </a:rPr>
              <a:t>Automated machine learning (automated ML) automates feature engineering, algorithm and hyperparameter selection to find the best model for your data.</a:t>
            </a:r>
          </a:p>
        </p:txBody>
      </p:sp>
    </p:spTree>
    <p:custDataLst>
      <p:tags r:id="rId1"/>
    </p:custDataLst>
    <p:extLst>
      <p:ext uri="{BB962C8B-B14F-4D97-AF65-F5344CB8AC3E}">
        <p14:creationId xmlns:p14="http://schemas.microsoft.com/office/powerpoint/2010/main" val="304183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FDA00C-10FC-497A-8214-781EE146BC84}"/>
              </a:ext>
            </a:extLst>
          </p:cNvPr>
          <p:cNvSpPr>
            <a:spLocks noGrp="1"/>
          </p:cNvSpPr>
          <p:nvPr>
            <p:ph type="title"/>
          </p:nvPr>
        </p:nvSpPr>
        <p:spPr>
          <a:xfrm>
            <a:off x="442765" y="257290"/>
            <a:ext cx="11306469" cy="397545"/>
          </a:xfrm>
        </p:spPr>
        <p:txBody>
          <a:bodyPr/>
          <a:lstStyle/>
          <a:p>
            <a:r>
              <a:rPr lang="en-ZA"/>
              <a:t>Automated ML Mission</a:t>
            </a:r>
            <a:endParaRPr lang="en-US"/>
          </a:p>
        </p:txBody>
      </p:sp>
      <p:sp>
        <p:nvSpPr>
          <p:cNvPr id="4" name="Text Placeholder 3">
            <a:extLst>
              <a:ext uri="{FF2B5EF4-FFF2-40B4-BE49-F238E27FC236}">
                <a16:creationId xmlns:a16="http://schemas.microsoft.com/office/drawing/2014/main" id="{5E81F9EC-5923-4E46-A504-19D06CA0DB4D}"/>
              </a:ext>
            </a:extLst>
          </p:cNvPr>
          <p:cNvSpPr>
            <a:spLocks noGrp="1"/>
          </p:cNvSpPr>
          <p:nvPr>
            <p:ph type="body" sz="quarter" idx="11"/>
          </p:nvPr>
        </p:nvSpPr>
        <p:spPr>
          <a:xfrm>
            <a:off x="455995" y="4927922"/>
            <a:ext cx="3618381" cy="230832"/>
          </a:xfrm>
        </p:spPr>
        <p:txBody>
          <a:bodyPr/>
          <a:lstStyle/>
          <a:p>
            <a:r>
              <a:rPr lang="en-US" sz="1800"/>
              <a:t>Democratize AI</a:t>
            </a:r>
          </a:p>
        </p:txBody>
      </p:sp>
      <p:sp>
        <p:nvSpPr>
          <p:cNvPr id="5" name="Text Placeholder 4">
            <a:extLst>
              <a:ext uri="{FF2B5EF4-FFF2-40B4-BE49-F238E27FC236}">
                <a16:creationId xmlns:a16="http://schemas.microsoft.com/office/drawing/2014/main" id="{FC6206CA-1074-4F41-B560-CE4BF14C3D08}"/>
              </a:ext>
            </a:extLst>
          </p:cNvPr>
          <p:cNvSpPr>
            <a:spLocks noGrp="1"/>
          </p:cNvSpPr>
          <p:nvPr>
            <p:ph type="body" sz="quarter" idx="13"/>
          </p:nvPr>
        </p:nvSpPr>
        <p:spPr>
          <a:xfrm>
            <a:off x="8144083" y="4927922"/>
            <a:ext cx="3618381" cy="230832"/>
          </a:xfrm>
        </p:spPr>
        <p:txBody>
          <a:bodyPr/>
          <a:lstStyle/>
          <a:p>
            <a:r>
              <a:rPr lang="en-US" sz="1800"/>
              <a:t>Scale AI</a:t>
            </a:r>
          </a:p>
        </p:txBody>
      </p:sp>
      <p:sp>
        <p:nvSpPr>
          <p:cNvPr id="8" name="Text Placeholder 7">
            <a:extLst>
              <a:ext uri="{FF2B5EF4-FFF2-40B4-BE49-F238E27FC236}">
                <a16:creationId xmlns:a16="http://schemas.microsoft.com/office/drawing/2014/main" id="{A038194C-8834-4659-BFDC-D48837081614}"/>
              </a:ext>
            </a:extLst>
          </p:cNvPr>
          <p:cNvSpPr>
            <a:spLocks noGrp="1"/>
          </p:cNvSpPr>
          <p:nvPr>
            <p:ph type="body" sz="quarter" idx="20"/>
          </p:nvPr>
        </p:nvSpPr>
        <p:spPr>
          <a:xfrm>
            <a:off x="4303151" y="4927922"/>
            <a:ext cx="3618381" cy="230832"/>
          </a:xfrm>
        </p:spPr>
        <p:txBody>
          <a:bodyPr/>
          <a:lstStyle/>
          <a:p>
            <a:r>
              <a:rPr lang="en-US" sz="1800"/>
              <a:t>Accelerate AI</a:t>
            </a:r>
          </a:p>
        </p:txBody>
      </p:sp>
      <p:sp>
        <p:nvSpPr>
          <p:cNvPr id="9" name="Footer Placeholder 8">
            <a:extLst>
              <a:ext uri="{FF2B5EF4-FFF2-40B4-BE49-F238E27FC236}">
                <a16:creationId xmlns:a16="http://schemas.microsoft.com/office/drawing/2014/main" id="{44D5F748-3E01-4600-97E1-F21877FA53F4}"/>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sp>
        <p:nvSpPr>
          <p:cNvPr id="2" name="Rectangle 1">
            <a:extLst>
              <a:ext uri="{FF2B5EF4-FFF2-40B4-BE49-F238E27FC236}">
                <a16:creationId xmlns:a16="http://schemas.microsoft.com/office/drawing/2014/main" id="{B84150C8-DB9B-4BF0-A072-E648AF6934E3}"/>
              </a:ext>
            </a:extLst>
          </p:cNvPr>
          <p:cNvSpPr/>
          <p:nvPr/>
        </p:nvSpPr>
        <p:spPr>
          <a:xfrm>
            <a:off x="442765" y="999607"/>
            <a:ext cx="1106921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panose="020B0502040204020203" pitchFamily="34" charset="0"/>
                <a:ea typeface="+mn-ea"/>
                <a:cs typeface="+mn-cs"/>
              </a:rPr>
              <a:t>Enable automated building of machine learning with the goal of accelerating, democratizing and scaling AI</a:t>
            </a: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11" name="Text Placeholder 8">
            <a:extLst>
              <a:ext uri="{FF2B5EF4-FFF2-40B4-BE49-F238E27FC236}">
                <a16:creationId xmlns:a16="http://schemas.microsoft.com/office/drawing/2014/main" id="{5C750B00-095C-4F43-8CB6-58DBF854716C}"/>
              </a:ext>
            </a:extLst>
          </p:cNvPr>
          <p:cNvSpPr txBox="1">
            <a:spLocks/>
          </p:cNvSpPr>
          <p:nvPr/>
        </p:nvSpPr>
        <p:spPr>
          <a:xfrm>
            <a:off x="361838" y="5210531"/>
            <a:ext cx="3519697" cy="523220"/>
          </a:xfrm>
          <a:prstGeom prst="rect">
            <a:avLst/>
          </a:prstGeom>
        </p:spPr>
        <p:txBody>
          <a:bodyPr wrap="square">
            <a:spAutoFit/>
          </a:bodyPr>
          <a:lstStyle>
            <a:defPPr>
              <a:defRPr lang="en-US"/>
            </a:defPPr>
            <a:lvl1pPr lvl="0">
              <a:defRPr>
                <a:latin typeface="Segoe UI" panose="020B0502040204020203" pitchFamily="34" charset="0"/>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panose="020B0502040204020203" pitchFamily="34" charset="0"/>
                <a:ea typeface="+mn-ea"/>
                <a:cs typeface="+mn-cs"/>
              </a:rPr>
              <a:t>Enable Domain Experts &amp; Developers to get rapidly build AI solutions</a:t>
            </a:r>
          </a:p>
        </p:txBody>
      </p:sp>
      <p:sp>
        <p:nvSpPr>
          <p:cNvPr id="12" name="Text Placeholder 8">
            <a:extLst>
              <a:ext uri="{FF2B5EF4-FFF2-40B4-BE49-F238E27FC236}">
                <a16:creationId xmlns:a16="http://schemas.microsoft.com/office/drawing/2014/main" id="{1D26F347-C21C-4D24-A78E-C37DE7C1C46B}"/>
              </a:ext>
            </a:extLst>
          </p:cNvPr>
          <p:cNvSpPr txBox="1">
            <a:spLocks/>
          </p:cNvSpPr>
          <p:nvPr/>
        </p:nvSpPr>
        <p:spPr>
          <a:xfrm>
            <a:off x="4193891" y="5185671"/>
            <a:ext cx="3519697" cy="738664"/>
          </a:xfrm>
          <a:prstGeom prst="rect">
            <a:avLst/>
          </a:prstGeom>
        </p:spPr>
        <p:txBody>
          <a:bodyPr wrap="square">
            <a:spAutoFit/>
          </a:bodyPr>
          <a:lstStyle>
            <a:defPPr>
              <a:defRPr lang="en-US"/>
            </a:defPPr>
            <a:lvl1pPr lvl="0">
              <a:defRPr>
                <a:latin typeface="Segoe UI" panose="020B0502040204020203" pitchFamily="34" charset="0"/>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panose="020B0502040204020203" pitchFamily="34" charset="0"/>
                <a:ea typeface="+mn-ea"/>
                <a:cs typeface="+mn-cs"/>
              </a:rPr>
              <a:t>Improve Productivity for Data Scientists, Citizen Data Scientists, App Developers &amp; Analysts </a:t>
            </a:r>
          </a:p>
        </p:txBody>
      </p:sp>
      <p:sp>
        <p:nvSpPr>
          <p:cNvPr id="6" name="Rectangle 5">
            <a:extLst>
              <a:ext uri="{FF2B5EF4-FFF2-40B4-BE49-F238E27FC236}">
                <a16:creationId xmlns:a16="http://schemas.microsoft.com/office/drawing/2014/main" id="{87C65FB8-6542-4F46-B0BF-29CF3C87B662}"/>
              </a:ext>
            </a:extLst>
          </p:cNvPr>
          <p:cNvSpPr/>
          <p:nvPr/>
        </p:nvSpPr>
        <p:spPr>
          <a:xfrm>
            <a:off x="8025945" y="5253620"/>
            <a:ext cx="3723289" cy="480131"/>
          </a:xfrm>
          <a:prstGeom prst="rect">
            <a:avLst/>
          </a:prstGeom>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panose="020B0502040204020203" pitchFamily="34" charset="0"/>
                <a:ea typeface="+mn-ea"/>
                <a:cs typeface="+mn-cs"/>
              </a:rPr>
              <a:t>Build AI solutions at scale in an automated fashion</a:t>
            </a:r>
          </a:p>
        </p:txBody>
      </p:sp>
      <p:pic>
        <p:nvPicPr>
          <p:cNvPr id="17" name="Content Placeholder 16" descr="A building with a metal fence&#10;&#10;Description automatically generated">
            <a:extLst>
              <a:ext uri="{FF2B5EF4-FFF2-40B4-BE49-F238E27FC236}">
                <a16:creationId xmlns:a16="http://schemas.microsoft.com/office/drawing/2014/main" id="{29D796C2-1371-4462-9035-C1CE0B9625F4}"/>
              </a:ext>
            </a:extLst>
          </p:cNvPr>
          <p:cNvPicPr>
            <a:picLocks noGrp="1" noChangeAspect="1"/>
          </p:cNvPicPr>
          <p:nvPr>
            <p:ph sz="quarter" idx="19"/>
          </p:nvPr>
        </p:nvPicPr>
        <p:blipFill>
          <a:blip r:embed="rId4">
            <a:extLst>
              <a:ext uri="{28A0092B-C50C-407E-A947-70E740481C1C}">
                <a14:useLocalDpi xmlns:a14="http://schemas.microsoft.com/office/drawing/2010/main" val="0"/>
              </a:ext>
            </a:extLst>
          </a:blip>
          <a:stretch>
            <a:fillRect/>
          </a:stretch>
        </p:blipFill>
        <p:spPr>
          <a:xfrm>
            <a:off x="8143875" y="1946576"/>
            <a:ext cx="3609975" cy="2406048"/>
          </a:xfrm>
        </p:spPr>
      </p:pic>
      <p:pic>
        <p:nvPicPr>
          <p:cNvPr id="30" name="Content Placeholder 29" descr="A person using a computer&#10;&#10;Description automatically generated">
            <a:extLst>
              <a:ext uri="{FF2B5EF4-FFF2-40B4-BE49-F238E27FC236}">
                <a16:creationId xmlns:a16="http://schemas.microsoft.com/office/drawing/2014/main" id="{6B78353C-6FB1-49FA-914F-7D18207ECCCE}"/>
              </a:ext>
            </a:extLst>
          </p:cNvPr>
          <p:cNvPicPr>
            <a:picLocks noGrp="1" noChangeAspect="1"/>
          </p:cNvPicPr>
          <p:nvPr>
            <p:ph sz="quarter" idx="17"/>
          </p:nvPr>
        </p:nvPicPr>
        <p:blipFill>
          <a:blip r:embed="rId5">
            <a:extLst>
              <a:ext uri="{28A0092B-C50C-407E-A947-70E740481C1C}">
                <a14:useLocalDpi xmlns:a14="http://schemas.microsoft.com/office/drawing/2010/main" val="0"/>
              </a:ext>
            </a:extLst>
          </a:blip>
          <a:stretch>
            <a:fillRect/>
          </a:stretch>
        </p:blipFill>
        <p:spPr>
          <a:xfrm>
            <a:off x="465138" y="1946275"/>
            <a:ext cx="3609975" cy="2406650"/>
          </a:xfrm>
        </p:spPr>
      </p:pic>
      <p:pic>
        <p:nvPicPr>
          <p:cNvPr id="34" name="Content Placeholder 33" descr="A person sitting at a table in front of a computer&#10;&#10;Description automatically generated">
            <a:extLst>
              <a:ext uri="{FF2B5EF4-FFF2-40B4-BE49-F238E27FC236}">
                <a16:creationId xmlns:a16="http://schemas.microsoft.com/office/drawing/2014/main" id="{5400F10F-834B-4087-A88B-A25385EDAAD5}"/>
              </a:ext>
            </a:extLst>
          </p:cNvPr>
          <p:cNvPicPr>
            <a:picLocks noGrp="1" noChangeAspect="1"/>
          </p:cNvPicPr>
          <p:nvPr>
            <p:ph sz="quarter" idx="18"/>
          </p:nvPr>
        </p:nvPicPr>
        <p:blipFill>
          <a:blip r:embed="rId6">
            <a:extLst>
              <a:ext uri="{28A0092B-C50C-407E-A947-70E740481C1C}">
                <a14:useLocalDpi xmlns:a14="http://schemas.microsoft.com/office/drawing/2010/main" val="0"/>
              </a:ext>
            </a:extLst>
          </a:blip>
          <a:stretch>
            <a:fillRect/>
          </a:stretch>
        </p:blipFill>
        <p:spPr>
          <a:xfrm>
            <a:off x="4300538" y="1946804"/>
            <a:ext cx="3608387" cy="2405591"/>
          </a:xfrm>
        </p:spPr>
      </p:pic>
    </p:spTree>
    <p:custDataLst>
      <p:tags r:id="rId1"/>
    </p:custDataLst>
    <p:extLst>
      <p:ext uri="{BB962C8B-B14F-4D97-AF65-F5344CB8AC3E}">
        <p14:creationId xmlns:p14="http://schemas.microsoft.com/office/powerpoint/2010/main" val="140073789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C4AC55CB-1E53-4046-9F18-736C738B94F2}"/>
              </a:ext>
            </a:extLst>
          </p:cNvPr>
          <p:cNvSpPr txBox="1">
            <a:spLocks/>
          </p:cNvSpPr>
          <p:nvPr/>
        </p:nvSpPr>
        <p:spPr>
          <a:xfrm>
            <a:off x="2660794" y="4873351"/>
            <a:ext cx="6885978" cy="568833"/>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2800" i="0" u="none" strike="noStrike" kern="1200" cap="none" spc="-50" normalizeH="0" baseline="0" noProof="0">
                <a:ln w="3175">
                  <a:noFill/>
                </a:ln>
                <a:solidFill>
                  <a:srgbClr val="0078D4"/>
                </a:solidFill>
                <a:effectLst/>
                <a:uLnTx/>
                <a:uFillTx/>
                <a:latin typeface="Segoe UI Light" panose="020B0502040204020203" pitchFamily="34" charset="0"/>
                <a:cs typeface="Segoe UI Light" panose="020B0502040204020203" pitchFamily="34" charset="0"/>
              </a:rPr>
              <a:t>How much is this car worth?</a:t>
            </a:r>
          </a:p>
        </p:txBody>
      </p:sp>
      <p:sp>
        <p:nvSpPr>
          <p:cNvPr id="5" name="Freeform 5">
            <a:extLst>
              <a:ext uri="{FF2B5EF4-FFF2-40B4-BE49-F238E27FC236}">
                <a16:creationId xmlns:a16="http://schemas.microsoft.com/office/drawing/2014/main" id="{E3669FDF-B3F4-4C9E-A603-C252A18C2BAB}"/>
              </a:ext>
            </a:extLst>
          </p:cNvPr>
          <p:cNvSpPr>
            <a:spLocks noEditPoints="1"/>
          </p:cNvSpPr>
          <p:nvPr/>
        </p:nvSpPr>
        <p:spPr bwMode="auto">
          <a:xfrm>
            <a:off x="4446814" y="2659496"/>
            <a:ext cx="3298372" cy="1984378"/>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57150">
            <a:solidFill>
              <a:schemeClr val="accent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 name="Title 3">
            <a:extLst>
              <a:ext uri="{FF2B5EF4-FFF2-40B4-BE49-F238E27FC236}">
                <a16:creationId xmlns:a16="http://schemas.microsoft.com/office/drawing/2014/main" id="{035693D4-FD57-41B5-995B-476C4411F258}"/>
              </a:ext>
            </a:extLst>
          </p:cNvPr>
          <p:cNvSpPr>
            <a:spLocks noGrp="1"/>
          </p:cNvSpPr>
          <p:nvPr>
            <p:ph type="title"/>
          </p:nvPr>
        </p:nvSpPr>
        <p:spPr>
          <a:xfrm>
            <a:off x="836245" y="463942"/>
            <a:ext cx="10676125" cy="758022"/>
          </a:xfrm>
        </p:spPr>
        <p:txBody>
          <a:bodyPr/>
          <a:lstStyle/>
          <a:p>
            <a:r>
              <a:rPr lang="en-US">
                <a:latin typeface="Segoe UI Light" panose="020B0502040204020203" pitchFamily="34" charset="0"/>
                <a:cs typeface="Segoe UI Light" panose="020B0502040204020203" pitchFamily="34" charset="0"/>
              </a:rPr>
              <a:t>Machine Learning Problem Example</a:t>
            </a:r>
            <a:br>
              <a:rPr lang="en-US"/>
            </a:br>
            <a:endParaRPr lang="en-US" sz="2000" spc="0">
              <a:ln>
                <a:noFill/>
              </a:ln>
              <a:solidFill>
                <a:schemeClr val="tx2"/>
              </a:solidFill>
              <a:latin typeface="Segoe UI Semibold"/>
            </a:endParaRPr>
          </a:p>
        </p:txBody>
      </p:sp>
    </p:spTree>
    <p:extLst>
      <p:ext uri="{BB962C8B-B14F-4D97-AF65-F5344CB8AC3E}">
        <p14:creationId xmlns:p14="http://schemas.microsoft.com/office/powerpoint/2010/main" val="2014225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2" presetClass="entr" presetSubtype="8" accel="6667" fill="hold" grpId="0" nodeType="withEffect" p14:presetBounceEnd="35000">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14:bounceEnd="35000">
                                          <p:cBhvr additive="base">
                                            <p:cTn id="10" dur="750" fill="hold"/>
                                            <p:tgtEl>
                                              <p:spTgt spid="5"/>
                                            </p:tgtEl>
                                            <p:attrNameLst>
                                              <p:attrName>ppt_x</p:attrName>
                                            </p:attrNameLst>
                                          </p:cBhvr>
                                          <p:tavLst>
                                            <p:tav tm="0">
                                              <p:val>
                                                <p:strVal val="0-#ppt_w/2"/>
                                              </p:val>
                                            </p:tav>
                                            <p:tav tm="100000">
                                              <p:val>
                                                <p:strVal val="#ppt_x"/>
                                              </p:val>
                                            </p:tav>
                                          </p:tavLst>
                                        </p:anim>
                                        <p:anim calcmode="lin" valueType="num" p14:bounceEnd="35000">
                                          <p:cBhvr additive="base">
                                            <p:cTn id="11"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2" presetClass="entr" presetSubtype="8" accel="6667"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750" fill="hold"/>
                                            <p:tgtEl>
                                              <p:spTgt spid="5"/>
                                            </p:tgtEl>
                                            <p:attrNameLst>
                                              <p:attrName>ppt_x</p:attrName>
                                            </p:attrNameLst>
                                          </p:cBhvr>
                                          <p:tavLst>
                                            <p:tav tm="0">
                                              <p:val>
                                                <p:strVal val="0-#ppt_w/2"/>
                                              </p:val>
                                            </p:tav>
                                            <p:tav tm="100000">
                                              <p:val>
                                                <p:strVal val="#ppt_x"/>
                                              </p:val>
                                            </p:tav>
                                          </p:tavLst>
                                        </p:anim>
                                        <p:anim calcmode="lin" valueType="num">
                                          <p:cBhvr additive="base">
                                            <p:cTn id="11"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5" grpId="0" animBg="1"/>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2"/>
          <p:cNvSpPr>
            <a:spLocks noGrp="1"/>
          </p:cNvSpPr>
          <p:nvPr>
            <p:ph type="title"/>
          </p:nvPr>
        </p:nvSpPr>
        <p:spPr>
          <a:xfrm>
            <a:off x="735754" y="339959"/>
            <a:ext cx="11128895" cy="1107996"/>
          </a:xfrm>
        </p:spPr>
        <p:txBody>
          <a:bodyPr>
            <a:noAutofit/>
          </a:bodyPr>
          <a:lstStyle/>
          <a:p>
            <a:r>
              <a:rPr lang="en-US">
                <a:latin typeface="Segoe UI Light" panose="020B0502040204020203" pitchFamily="34" charset="0"/>
                <a:cs typeface="Segoe UI Light" panose="020B0502040204020203" pitchFamily="34" charset="0"/>
              </a:rPr>
              <a:t>Model Creation Is Typically Time-Consuming</a:t>
            </a:r>
          </a:p>
        </p:txBody>
      </p:sp>
      <p:sp>
        <p:nvSpPr>
          <p:cNvPr id="6" name="Rectangle 5">
            <a:extLst>
              <a:ext uri="{FF2B5EF4-FFF2-40B4-BE49-F238E27FC236}">
                <a16:creationId xmlns:a16="http://schemas.microsoft.com/office/drawing/2014/main" id="{1168F540-B516-4595-99BE-669BAE43E877}"/>
              </a:ext>
            </a:extLst>
          </p:cNvPr>
          <p:cNvSpPr/>
          <p:nvPr/>
        </p:nvSpPr>
        <p:spPr bwMode="auto">
          <a:xfrm>
            <a:off x="735582" y="2780150"/>
            <a:ext cx="1775864"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Mileage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Condition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Car brand</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Year of make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Regulations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7" name="Rectangle 6">
            <a:extLst>
              <a:ext uri="{FF2B5EF4-FFF2-40B4-BE49-F238E27FC236}">
                <a16:creationId xmlns:a16="http://schemas.microsoft.com/office/drawing/2014/main" id="{6EA458CC-0786-48FB-A64B-B427CE24316B}"/>
              </a:ext>
            </a:extLst>
          </p:cNvPr>
          <p:cNvSpPr/>
          <p:nvPr/>
        </p:nvSpPr>
        <p:spPr bwMode="auto">
          <a:xfrm>
            <a:off x="5577476" y="2780150"/>
            <a:ext cx="1371644"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1</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2</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3</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4</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9" name="Rectangle 8">
            <a:extLst>
              <a:ext uri="{FF2B5EF4-FFF2-40B4-BE49-F238E27FC236}">
                <a16:creationId xmlns:a16="http://schemas.microsoft.com/office/drawing/2014/main" id="{8613D47F-F817-488D-A5C9-E311626DB096}"/>
              </a:ext>
            </a:extLst>
          </p:cNvPr>
          <p:cNvSpPr/>
          <p:nvPr/>
        </p:nvSpPr>
        <p:spPr bwMode="auto">
          <a:xfrm>
            <a:off x="3084711" y="2780150"/>
            <a:ext cx="2281590"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Gradient Boosted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Nearest Neighbors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SVM</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Bayesian Regression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LGBM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11" name="Rectangle 10">
            <a:extLst>
              <a:ext uri="{FF2B5EF4-FFF2-40B4-BE49-F238E27FC236}">
                <a16:creationId xmlns:a16="http://schemas.microsoft.com/office/drawing/2014/main" id="{E605D490-EE66-4928-8D25-10151ED50C5B}"/>
              </a:ext>
            </a:extLst>
          </p:cNvPr>
          <p:cNvSpPr/>
          <p:nvPr/>
        </p:nvSpPr>
        <p:spPr bwMode="auto">
          <a:xfrm>
            <a:off x="735582" y="2829079"/>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Mileage</a:t>
            </a:r>
          </a:p>
        </p:txBody>
      </p:sp>
      <p:sp>
        <p:nvSpPr>
          <p:cNvPr id="12" name="Rectangle 11">
            <a:extLst>
              <a:ext uri="{FF2B5EF4-FFF2-40B4-BE49-F238E27FC236}">
                <a16:creationId xmlns:a16="http://schemas.microsoft.com/office/drawing/2014/main" id="{839EEEBE-474C-4A48-8C83-5F1694ABB77B}"/>
              </a:ext>
            </a:extLst>
          </p:cNvPr>
          <p:cNvSpPr/>
          <p:nvPr/>
        </p:nvSpPr>
        <p:spPr bwMode="auto">
          <a:xfrm>
            <a:off x="3084711" y="2802580"/>
            <a:ext cx="2084214" cy="341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Segoe UI Semibold" panose="020B0702040204020203" pitchFamily="34" charset="0"/>
              </a:rPr>
              <a:t>Gradient Boosted</a:t>
            </a:r>
          </a:p>
        </p:txBody>
      </p:sp>
      <p:sp>
        <p:nvSpPr>
          <p:cNvPr id="13" name="Rectangle 12">
            <a:extLst>
              <a:ext uri="{FF2B5EF4-FFF2-40B4-BE49-F238E27FC236}">
                <a16:creationId xmlns:a16="http://schemas.microsoft.com/office/drawing/2014/main" id="{6D24F1C5-AFA1-4EB9-B62D-87EF246C2E29}"/>
              </a:ext>
            </a:extLst>
          </p:cNvPr>
          <p:cNvSpPr/>
          <p:nvPr/>
        </p:nvSpPr>
        <p:spPr bwMode="auto">
          <a:xfrm>
            <a:off x="5577476" y="2780150"/>
            <a:ext cx="1669661"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Criterion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Loss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Min Samples Split</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Min Samples Leaf</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Others</a:t>
            </a:r>
          </a:p>
        </p:txBody>
      </p:sp>
      <p:grpSp>
        <p:nvGrpSpPr>
          <p:cNvPr id="14" name="Group 13">
            <a:extLst>
              <a:ext uri="{FF2B5EF4-FFF2-40B4-BE49-F238E27FC236}">
                <a16:creationId xmlns:a16="http://schemas.microsoft.com/office/drawing/2014/main" id="{EB7F8B3D-BA5D-451F-A1DB-80D9356B9AD0}"/>
              </a:ext>
            </a:extLst>
          </p:cNvPr>
          <p:cNvGrpSpPr/>
          <p:nvPr/>
        </p:nvGrpSpPr>
        <p:grpSpPr>
          <a:xfrm>
            <a:off x="7295059" y="2893312"/>
            <a:ext cx="1450614" cy="147003"/>
            <a:chOff x="8120217" y="3558128"/>
            <a:chExt cx="1940664" cy="147003"/>
          </a:xfrm>
        </p:grpSpPr>
        <p:cxnSp>
          <p:nvCxnSpPr>
            <p:cNvPr id="15" name="Straight Connector 14">
              <a:extLst>
                <a:ext uri="{FF2B5EF4-FFF2-40B4-BE49-F238E27FC236}">
                  <a16:creationId xmlns:a16="http://schemas.microsoft.com/office/drawing/2014/main" id="{36E66D7F-221D-4A0D-A9EC-9E8497E2AEA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721B48-8884-4907-8896-F0A5619E29E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70DBDBC-C4D7-4D6E-9975-A40CD248796E}"/>
                </a:ext>
              </a:extLst>
            </p:cNvPr>
            <p:cNvGrpSpPr/>
            <p:nvPr/>
          </p:nvGrpSpPr>
          <p:grpSpPr>
            <a:xfrm>
              <a:off x="8335846" y="3593256"/>
              <a:ext cx="1509402" cy="111875"/>
              <a:chOff x="8335846" y="3498555"/>
              <a:chExt cx="1509402" cy="206573"/>
            </a:xfrm>
          </p:grpSpPr>
          <p:cxnSp>
            <p:nvCxnSpPr>
              <p:cNvPr id="18" name="Straight Connector 17">
                <a:extLst>
                  <a:ext uri="{FF2B5EF4-FFF2-40B4-BE49-F238E27FC236}">
                    <a16:creationId xmlns:a16="http://schemas.microsoft.com/office/drawing/2014/main" id="{33F4E9F9-A7BB-417B-B7D8-44E513C1E35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4471F8A-A6FF-478F-B21C-16B27F79EA1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BD7BAD-A456-4CDA-AAF2-5B28F66CF7AC}"/>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93968D-4ED1-4D98-BC02-7CE789FA38B2}"/>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F79CF59-778A-4310-9EAA-73FC5193DBEB}"/>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5C58FA-21CF-4D4E-8F85-D218ABD5DBD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307C462-2E34-4B78-AF4D-6D93FF61EB7D}"/>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482B236-4337-4E82-BF42-5F3BF652CD0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AE3E6691-849A-42CE-B310-226C974D8545}"/>
              </a:ext>
            </a:extLst>
          </p:cNvPr>
          <p:cNvGrpSpPr/>
          <p:nvPr/>
        </p:nvGrpSpPr>
        <p:grpSpPr>
          <a:xfrm>
            <a:off x="7295059" y="3241014"/>
            <a:ext cx="1450614" cy="146999"/>
            <a:chOff x="8120217" y="3558128"/>
            <a:chExt cx="1940664" cy="146999"/>
          </a:xfrm>
        </p:grpSpPr>
        <p:cxnSp>
          <p:nvCxnSpPr>
            <p:cNvPr id="27" name="Straight Connector 26">
              <a:extLst>
                <a:ext uri="{FF2B5EF4-FFF2-40B4-BE49-F238E27FC236}">
                  <a16:creationId xmlns:a16="http://schemas.microsoft.com/office/drawing/2014/main" id="{4A2AADB1-5ACB-4B06-8960-DA5B2CBA957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71EAF7-2482-48BE-B9D1-ED930A7D5255}"/>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B140EAB-319E-4A3D-BADD-1487F2A8610F}"/>
                </a:ext>
              </a:extLst>
            </p:cNvPr>
            <p:cNvGrpSpPr/>
            <p:nvPr/>
          </p:nvGrpSpPr>
          <p:grpSpPr>
            <a:xfrm>
              <a:off x="8335846" y="3592140"/>
              <a:ext cx="1509402" cy="112986"/>
              <a:chOff x="8335846" y="3496504"/>
              <a:chExt cx="1509402" cy="208625"/>
            </a:xfrm>
          </p:grpSpPr>
          <p:cxnSp>
            <p:nvCxnSpPr>
              <p:cNvPr id="31" name="Straight Connector 30">
                <a:extLst>
                  <a:ext uri="{FF2B5EF4-FFF2-40B4-BE49-F238E27FC236}">
                    <a16:creationId xmlns:a16="http://schemas.microsoft.com/office/drawing/2014/main" id="{E00BEBDB-ED9F-4CF4-86F8-6932A394656B}"/>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85136C-A8BF-418A-AC51-79F632211548}"/>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D7CE1A0-DB70-4794-98EC-7F2367C9D90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FE2E449-5E21-4074-AE06-FFA79787AFB8}"/>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693B8E-21A1-4B6A-B15E-5563F05446D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085440-B678-4A53-91EA-F68A0F5D3ABF}"/>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CADAF9-6666-4671-8DF5-6C4B0902B046}"/>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F39F7B7-30CE-40EC-BD52-084CB961FCF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42862650-122D-478D-A643-4F78F1CFC9AD}"/>
              </a:ext>
            </a:extLst>
          </p:cNvPr>
          <p:cNvGrpSpPr/>
          <p:nvPr/>
        </p:nvGrpSpPr>
        <p:grpSpPr>
          <a:xfrm>
            <a:off x="7295059" y="3588712"/>
            <a:ext cx="1450614" cy="147000"/>
            <a:chOff x="8120217" y="3558128"/>
            <a:chExt cx="1940664" cy="147000"/>
          </a:xfrm>
        </p:grpSpPr>
        <p:cxnSp>
          <p:nvCxnSpPr>
            <p:cNvPr id="41" name="Straight Connector 40">
              <a:extLst>
                <a:ext uri="{FF2B5EF4-FFF2-40B4-BE49-F238E27FC236}">
                  <a16:creationId xmlns:a16="http://schemas.microsoft.com/office/drawing/2014/main" id="{9D607C2D-C5DF-442D-8A48-59D656A91493}"/>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A20C60-AB0F-478B-8CA7-BFE6B3F9DBD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0211F3B-8C0B-4A97-9EA8-D67A0CB21FF3}"/>
                </a:ext>
              </a:extLst>
            </p:cNvPr>
            <p:cNvGrpSpPr/>
            <p:nvPr/>
          </p:nvGrpSpPr>
          <p:grpSpPr>
            <a:xfrm>
              <a:off x="8335846" y="3593752"/>
              <a:ext cx="1509402" cy="111376"/>
              <a:chOff x="8335846" y="3499477"/>
              <a:chExt cx="1509402" cy="205652"/>
            </a:xfrm>
          </p:grpSpPr>
          <p:cxnSp>
            <p:nvCxnSpPr>
              <p:cNvPr id="45" name="Straight Connector 44">
                <a:extLst>
                  <a:ext uri="{FF2B5EF4-FFF2-40B4-BE49-F238E27FC236}">
                    <a16:creationId xmlns:a16="http://schemas.microsoft.com/office/drawing/2014/main" id="{7F1B9279-5D72-436B-AA70-8DE4EE1BA9C3}"/>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EFC06FA-2399-48C8-B905-D7338CDD3CDC}"/>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4B3B114-19EA-47E8-BE1A-AABBCF4D4F21}"/>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817593F-BEB3-4069-B7AD-0436D92788C8}"/>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A67F6FE-9B8F-4A1B-A058-5414093A731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F0A976-453B-463F-91D6-0C611B815CBC}"/>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65DDC2-7B47-4B83-A0FB-2DC7C7C8BC1B}"/>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D3691DC-B356-4D59-99E2-0970AE2C758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B4CEA875-FCA7-44FB-A4C6-37F4D145A96D}"/>
              </a:ext>
            </a:extLst>
          </p:cNvPr>
          <p:cNvGrpSpPr/>
          <p:nvPr/>
        </p:nvGrpSpPr>
        <p:grpSpPr>
          <a:xfrm>
            <a:off x="7295059" y="3936411"/>
            <a:ext cx="1450614" cy="147002"/>
            <a:chOff x="8120217" y="3558128"/>
            <a:chExt cx="1940664" cy="147002"/>
          </a:xfrm>
        </p:grpSpPr>
        <p:cxnSp>
          <p:nvCxnSpPr>
            <p:cNvPr id="54" name="Straight Connector 53">
              <a:extLst>
                <a:ext uri="{FF2B5EF4-FFF2-40B4-BE49-F238E27FC236}">
                  <a16:creationId xmlns:a16="http://schemas.microsoft.com/office/drawing/2014/main" id="{B967AD7B-F52F-4B1F-B557-CDADFF492C20}"/>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E85ECC0-806C-4FB5-AAC3-F83E14B7B51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1E82DF8A-9DA7-42CE-A9D7-D153E0037A75}"/>
                </a:ext>
              </a:extLst>
            </p:cNvPr>
            <p:cNvGrpSpPr/>
            <p:nvPr/>
          </p:nvGrpSpPr>
          <p:grpSpPr>
            <a:xfrm>
              <a:off x="8335846" y="3595364"/>
              <a:ext cx="1509402" cy="109766"/>
              <a:chOff x="8335846" y="3502450"/>
              <a:chExt cx="1509402" cy="202679"/>
            </a:xfrm>
          </p:grpSpPr>
          <p:cxnSp>
            <p:nvCxnSpPr>
              <p:cNvPr id="57" name="Straight Connector 56">
                <a:extLst>
                  <a:ext uri="{FF2B5EF4-FFF2-40B4-BE49-F238E27FC236}">
                    <a16:creationId xmlns:a16="http://schemas.microsoft.com/office/drawing/2014/main" id="{B49411CB-20CD-4961-BCEF-F473BF9DE50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03961EE-4D11-41B0-A80C-6F74F6E972D2}"/>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EB82067-4994-4ABF-9DFE-E6EDD20ACAD8}"/>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3EC73D7-0229-49D8-9310-B919F1C32BD2}"/>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B320E5-A7E5-43E0-B8AA-F97D163948B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048D1FB-D453-418E-825B-CD0FE7434ECD}"/>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9C819F-C82D-4546-96FF-9F6354F14FA0}"/>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438182D-82AE-4512-8139-D435A9D2FB23}"/>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66" name="Isosceles Triangle 65">
            <a:extLst>
              <a:ext uri="{FF2B5EF4-FFF2-40B4-BE49-F238E27FC236}">
                <a16:creationId xmlns:a16="http://schemas.microsoft.com/office/drawing/2014/main" id="{B0DD8EC6-0046-4274-B5A9-B81B57C48785}"/>
              </a:ext>
            </a:extLst>
          </p:cNvPr>
          <p:cNvSpPr/>
          <p:nvPr/>
        </p:nvSpPr>
        <p:spPr bwMode="auto">
          <a:xfrm>
            <a:off x="7227837" y="2948871"/>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Isosceles Triangle 66">
            <a:extLst>
              <a:ext uri="{FF2B5EF4-FFF2-40B4-BE49-F238E27FC236}">
                <a16:creationId xmlns:a16="http://schemas.microsoft.com/office/drawing/2014/main" id="{B25060C6-9AA8-42B4-9FAE-2F09F4C71448}"/>
              </a:ext>
            </a:extLst>
          </p:cNvPr>
          <p:cNvSpPr/>
          <p:nvPr/>
        </p:nvSpPr>
        <p:spPr bwMode="auto">
          <a:xfrm>
            <a:off x="7227837" y="3296571"/>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Isosceles Triangle 67">
            <a:extLst>
              <a:ext uri="{FF2B5EF4-FFF2-40B4-BE49-F238E27FC236}">
                <a16:creationId xmlns:a16="http://schemas.microsoft.com/office/drawing/2014/main" id="{3DD55A1A-0126-4F4B-8DAB-7170E3312892}"/>
              </a:ext>
            </a:extLst>
          </p:cNvPr>
          <p:cNvSpPr/>
          <p:nvPr/>
        </p:nvSpPr>
        <p:spPr bwMode="auto">
          <a:xfrm>
            <a:off x="7227837" y="3644271"/>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Isosceles Triangle 68">
            <a:extLst>
              <a:ext uri="{FF2B5EF4-FFF2-40B4-BE49-F238E27FC236}">
                <a16:creationId xmlns:a16="http://schemas.microsoft.com/office/drawing/2014/main" id="{D4F56831-466C-490B-994D-C4E766A67456}"/>
              </a:ext>
            </a:extLst>
          </p:cNvPr>
          <p:cNvSpPr/>
          <p:nvPr/>
        </p:nvSpPr>
        <p:spPr bwMode="auto">
          <a:xfrm>
            <a:off x="7227837" y="3991970"/>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8073F30B-1B75-468A-9E11-233BEF8B686E}"/>
              </a:ext>
            </a:extLst>
          </p:cNvPr>
          <p:cNvSpPr/>
          <p:nvPr/>
        </p:nvSpPr>
        <p:spPr bwMode="auto">
          <a:xfrm>
            <a:off x="9571688" y="3743449"/>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74" name="TextBox 73">
            <a:extLst>
              <a:ext uri="{FF2B5EF4-FFF2-40B4-BE49-F238E27FC236}">
                <a16:creationId xmlns:a16="http://schemas.microsoft.com/office/drawing/2014/main" id="{5819BF1A-393F-4DC0-AAFF-F23D33A65562}"/>
              </a:ext>
            </a:extLst>
          </p:cNvPr>
          <p:cNvSpPr txBox="1"/>
          <p:nvPr/>
        </p:nvSpPr>
        <p:spPr>
          <a:xfrm>
            <a:off x="9616019" y="4218340"/>
            <a:ext cx="564577" cy="237757"/>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Model</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518" y="2767649"/>
            <a:ext cx="323919" cy="2410590"/>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DE726EF7-D1FA-4062-B4C5-9B6733D5C31E}"/>
              </a:ext>
            </a:extLst>
          </p:cNvPr>
          <p:cNvGrpSpPr/>
          <p:nvPr/>
        </p:nvGrpSpPr>
        <p:grpSpPr>
          <a:xfrm>
            <a:off x="2469759" y="2268043"/>
            <a:ext cx="7252482" cy="341632"/>
            <a:chOff x="735582" y="2268043"/>
            <a:chExt cx="7252482" cy="341632"/>
          </a:xfrm>
        </p:grpSpPr>
        <p:sp>
          <p:nvSpPr>
            <p:cNvPr id="101" name="Rectangle 100">
              <a:extLst>
                <a:ext uri="{FF2B5EF4-FFF2-40B4-BE49-F238E27FC236}">
                  <a16:creationId xmlns:a16="http://schemas.microsoft.com/office/drawing/2014/main" id="{324E18D1-6B94-4650-90E2-157E1950682B}"/>
                </a:ext>
              </a:extLst>
            </p:cNvPr>
            <p:cNvSpPr/>
            <p:nvPr/>
          </p:nvSpPr>
          <p:spPr bwMode="auto">
            <a:xfrm>
              <a:off x="3084709" y="2268043"/>
              <a:ext cx="2211940"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Which algorithm?</a:t>
              </a:r>
            </a:p>
          </p:txBody>
        </p:sp>
        <p:sp>
          <p:nvSpPr>
            <p:cNvPr id="102" name="Rectangle 101">
              <a:extLst>
                <a:ext uri="{FF2B5EF4-FFF2-40B4-BE49-F238E27FC236}">
                  <a16:creationId xmlns:a16="http://schemas.microsoft.com/office/drawing/2014/main" id="{A3A8272B-7B63-4A7D-A68B-04789BD8FA46}"/>
                </a:ext>
              </a:extLst>
            </p:cNvPr>
            <p:cNvSpPr/>
            <p:nvPr/>
          </p:nvSpPr>
          <p:spPr bwMode="auto">
            <a:xfrm>
              <a:off x="5577476" y="2268043"/>
              <a:ext cx="2410588"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parameters?</a:t>
              </a:r>
            </a:p>
          </p:txBody>
        </p:sp>
        <p:sp>
          <p:nvSpPr>
            <p:cNvPr id="103" name="Rectangle 102">
              <a:extLst>
                <a:ext uri="{FF2B5EF4-FFF2-40B4-BE49-F238E27FC236}">
                  <a16:creationId xmlns:a16="http://schemas.microsoft.com/office/drawing/2014/main" id="{10198808-CC0B-495A-81F7-CAE7F8DC4458}"/>
                </a:ext>
              </a:extLst>
            </p:cNvPr>
            <p:cNvSpPr/>
            <p:nvPr/>
          </p:nvSpPr>
          <p:spPr bwMode="auto">
            <a:xfrm>
              <a:off x="735582" y="2268043"/>
              <a:ext cx="2068299"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features?</a:t>
              </a:r>
            </a:p>
          </p:txBody>
        </p:sp>
      </p:grpSp>
      <p:sp>
        <p:nvSpPr>
          <p:cNvPr id="104" name="Rectangle 103">
            <a:extLst>
              <a:ext uri="{FF2B5EF4-FFF2-40B4-BE49-F238E27FC236}">
                <a16:creationId xmlns:a16="http://schemas.microsoft.com/office/drawing/2014/main" id="{D0CF168F-2132-4758-BFE1-832832D1F6AC}"/>
              </a:ext>
            </a:extLst>
          </p:cNvPr>
          <p:cNvSpPr/>
          <p:nvPr/>
        </p:nvSpPr>
        <p:spPr bwMode="auto">
          <a:xfrm>
            <a:off x="735582" y="3528963"/>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Car brand</a:t>
            </a:r>
          </a:p>
        </p:txBody>
      </p:sp>
      <p:sp>
        <p:nvSpPr>
          <p:cNvPr id="105" name="Rectangle 104">
            <a:extLst>
              <a:ext uri="{FF2B5EF4-FFF2-40B4-BE49-F238E27FC236}">
                <a16:creationId xmlns:a16="http://schemas.microsoft.com/office/drawing/2014/main" id="{FD25B7A3-F9AD-4257-871B-494A13D668C1}"/>
              </a:ext>
            </a:extLst>
          </p:cNvPr>
          <p:cNvSpPr/>
          <p:nvPr/>
        </p:nvSpPr>
        <p:spPr bwMode="auto">
          <a:xfrm>
            <a:off x="735582" y="3879259"/>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Year of make</a:t>
            </a:r>
          </a:p>
        </p:txBody>
      </p:sp>
      <p:grpSp>
        <p:nvGrpSpPr>
          <p:cNvPr id="70" name="Group 69">
            <a:extLst>
              <a:ext uri="{FF2B5EF4-FFF2-40B4-BE49-F238E27FC236}">
                <a16:creationId xmlns:a16="http://schemas.microsoft.com/office/drawing/2014/main" id="{14AA2959-6F4C-429A-A8AB-CE521F9CDFEF}"/>
              </a:ext>
            </a:extLst>
          </p:cNvPr>
          <p:cNvGrpSpPr/>
          <p:nvPr/>
        </p:nvGrpSpPr>
        <p:grpSpPr>
          <a:xfrm>
            <a:off x="7295059" y="4281370"/>
            <a:ext cx="1450614" cy="147002"/>
            <a:chOff x="8120217" y="3558128"/>
            <a:chExt cx="1940664" cy="147002"/>
          </a:xfrm>
        </p:grpSpPr>
        <p:cxnSp>
          <p:nvCxnSpPr>
            <p:cNvPr id="71" name="Straight Connector 70">
              <a:extLst>
                <a:ext uri="{FF2B5EF4-FFF2-40B4-BE49-F238E27FC236}">
                  <a16:creationId xmlns:a16="http://schemas.microsoft.com/office/drawing/2014/main" id="{E7EC2C52-1819-4767-80A1-A75A6DFB7A8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6190086-0E14-456D-A3EA-699EEEB26E5F}"/>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0DCDE0FC-AFB8-4AF2-968D-59AABFF9ADE3}"/>
                </a:ext>
              </a:extLst>
            </p:cNvPr>
            <p:cNvGrpSpPr/>
            <p:nvPr/>
          </p:nvGrpSpPr>
          <p:grpSpPr>
            <a:xfrm>
              <a:off x="8335846" y="3595364"/>
              <a:ext cx="1509402" cy="109766"/>
              <a:chOff x="8335846" y="3502450"/>
              <a:chExt cx="1509402" cy="202679"/>
            </a:xfrm>
          </p:grpSpPr>
          <p:cxnSp>
            <p:nvCxnSpPr>
              <p:cNvPr id="77" name="Straight Connector 76">
                <a:extLst>
                  <a:ext uri="{FF2B5EF4-FFF2-40B4-BE49-F238E27FC236}">
                    <a16:creationId xmlns:a16="http://schemas.microsoft.com/office/drawing/2014/main" id="{09E16FAD-08D0-4E8C-A18F-711C4CEECCC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F158C30-719E-4C2C-825D-490990D26729}"/>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BE32757-C701-41B2-9C72-E2617C77806E}"/>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4D0AAB6-5B96-4A7F-B240-D048BDFF71DF}"/>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900AE66-D293-4436-84A1-E503410EDAC9}"/>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70103E5-57E3-4E59-ACBC-F5BC090D690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D410592-BE65-46FC-BB57-A316F21EA63C}"/>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3C2D859-5A03-4D3C-BFBF-A8976DC67BE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85" name="Isosceles Triangle 84">
            <a:extLst>
              <a:ext uri="{FF2B5EF4-FFF2-40B4-BE49-F238E27FC236}">
                <a16:creationId xmlns:a16="http://schemas.microsoft.com/office/drawing/2014/main" id="{F6F4027C-0511-46B4-9511-0BB75D5B785C}"/>
              </a:ext>
            </a:extLst>
          </p:cNvPr>
          <p:cNvSpPr/>
          <p:nvPr/>
        </p:nvSpPr>
        <p:spPr bwMode="auto">
          <a:xfrm>
            <a:off x="7227837" y="4336929"/>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983517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4.44444E-6 L -0.14232 4.44444E-6 " pathEditMode="relative" rAng="0" ptsTypes="AA">
                                      <p:cBhvr>
                                        <p:cTn id="6" dur="1000" fill="hold"/>
                                        <p:tgtEl>
                                          <p:spTgt spid="100"/>
                                        </p:tgtEl>
                                        <p:attrNameLst>
                                          <p:attrName>ppt_x</p:attrName>
                                          <p:attrName>ppt_y</p:attrName>
                                        </p:attrNameLst>
                                      </p:cBhvr>
                                      <p:rCtr x="-7122" y="0"/>
                                    </p:animMotion>
                                  </p:childTnLst>
                                </p:cTn>
                              </p:par>
                            </p:childTnLst>
                          </p:cTn>
                        </p:par>
                        <p:par>
                          <p:cTn id="7" fill="hold">
                            <p:stCondLst>
                              <p:cond delay="1000"/>
                            </p:stCondLst>
                            <p:childTnLst>
                              <p:par>
                                <p:cTn id="8" presetID="22" presetClass="entr" presetSubtype="1"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par>
                                <p:cTn id="11" presetID="22" presetClass="entr" presetSubtype="1" fill="hold" grpId="0" nodeType="withEffect">
                                  <p:stCondLst>
                                    <p:cond delay="25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500"/>
                                        <p:tgtEl>
                                          <p:spTgt spid="9"/>
                                        </p:tgtEl>
                                      </p:cBhvr>
                                    </p:animEffect>
                                  </p:childTnLst>
                                </p:cTn>
                              </p:par>
                              <p:par>
                                <p:cTn id="14" presetID="22" presetClass="entr" presetSubtype="1"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4"/>
                                        </p:tgtEl>
                                        <p:attrNameLst>
                                          <p:attrName>style.visibility</p:attrName>
                                        </p:attrNameLst>
                                      </p:cBhvr>
                                      <p:to>
                                        <p:strVal val="visible"/>
                                      </p:to>
                                    </p:set>
                                    <p:animEffect transition="in" filter="fade">
                                      <p:cBhvr>
                                        <p:cTn id="21" dur="500"/>
                                        <p:tgtEl>
                                          <p:spTgt spid="104"/>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105"/>
                                        </p:tgtEl>
                                        <p:attrNameLst>
                                          <p:attrName>style.visibility</p:attrName>
                                        </p:attrNameLst>
                                      </p:cBhvr>
                                      <p:to>
                                        <p:strVal val="visible"/>
                                      </p:to>
                                    </p:set>
                                    <p:animEffect transition="in" filter="fade">
                                      <p:cBhvr>
                                        <p:cTn id="29" dur="500"/>
                                        <p:tgtEl>
                                          <p:spTgt spid="10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xit" presetSubtype="0" fill="hold" grpId="1" nodeType="withEffect">
                                  <p:stCondLst>
                                    <p:cond delay="500"/>
                                  </p:stCondLst>
                                  <p:childTnLst>
                                    <p:animEffect transition="out" filter="fade">
                                      <p:cBhvr>
                                        <p:cTn id="39" dur="500"/>
                                        <p:tgtEl>
                                          <p:spTgt spid="7"/>
                                        </p:tgtEl>
                                      </p:cBhvr>
                                    </p:animEffect>
                                    <p:set>
                                      <p:cBhvr>
                                        <p:cTn id="40" dur="1" fill="hold">
                                          <p:stCondLst>
                                            <p:cond delay="499"/>
                                          </p:stCondLst>
                                        </p:cTn>
                                        <p:tgtEl>
                                          <p:spTgt spid="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par>
                                <p:cTn id="46" presetID="22" presetClass="entr" presetSubtype="8" fill="hold"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left)">
                                      <p:cBhvr>
                                        <p:cTn id="48" dur="500"/>
                                        <p:tgtEl>
                                          <p:spTgt spid="26"/>
                                        </p:tgtEl>
                                      </p:cBhvr>
                                    </p:animEffect>
                                  </p:childTnLst>
                                </p:cTn>
                              </p:par>
                              <p:par>
                                <p:cTn id="49" presetID="22" presetClass="entr" presetSubtype="8"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wipe(left)">
                                      <p:cBhvr>
                                        <p:cTn id="51" dur="500"/>
                                        <p:tgtEl>
                                          <p:spTgt spid="40"/>
                                        </p:tgtEl>
                                      </p:cBhvr>
                                    </p:animEffect>
                                  </p:childTnLst>
                                </p:cTn>
                              </p:par>
                              <p:par>
                                <p:cTn id="52" presetID="22" presetClass="entr" presetSubtype="8"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wipe(left)">
                                      <p:cBhvr>
                                        <p:cTn id="54" dur="500"/>
                                        <p:tgtEl>
                                          <p:spTgt spid="53"/>
                                        </p:tgtEl>
                                      </p:cBhvr>
                                    </p:animEffect>
                                  </p:childTnLst>
                                </p:cTn>
                              </p:par>
                              <p:par>
                                <p:cTn id="55" presetID="22" presetClass="entr" presetSubtype="8" fill="hold" nodeType="withEffect">
                                  <p:stCondLst>
                                    <p:cond delay="0"/>
                                  </p:stCondLst>
                                  <p:childTnLst>
                                    <p:set>
                                      <p:cBhvr>
                                        <p:cTn id="56" dur="1" fill="hold">
                                          <p:stCondLst>
                                            <p:cond delay="0"/>
                                          </p:stCondLst>
                                        </p:cTn>
                                        <p:tgtEl>
                                          <p:spTgt spid="70"/>
                                        </p:tgtEl>
                                        <p:attrNameLst>
                                          <p:attrName>style.visibility</p:attrName>
                                        </p:attrNameLst>
                                      </p:cBhvr>
                                      <p:to>
                                        <p:strVal val="visible"/>
                                      </p:to>
                                    </p:set>
                                    <p:animEffect transition="in" filter="wipe(left)">
                                      <p:cBhvr>
                                        <p:cTn id="57" dur="500"/>
                                        <p:tgtEl>
                                          <p:spTgt spid="70"/>
                                        </p:tgtEl>
                                      </p:cBhvr>
                                    </p:animEffect>
                                  </p:childTnLst>
                                </p:cTn>
                              </p:par>
                              <p:par>
                                <p:cTn id="58" presetID="10" presetClass="entr" presetSubtype="0" fill="hold" grpId="0" nodeType="withEffect">
                                  <p:stCondLst>
                                    <p:cond delay="250"/>
                                  </p:stCondLst>
                                  <p:childTnLst>
                                    <p:set>
                                      <p:cBhvr>
                                        <p:cTn id="59" dur="1" fill="hold">
                                          <p:stCondLst>
                                            <p:cond delay="0"/>
                                          </p:stCondLst>
                                        </p:cTn>
                                        <p:tgtEl>
                                          <p:spTgt spid="66"/>
                                        </p:tgtEl>
                                        <p:attrNameLst>
                                          <p:attrName>style.visibility</p:attrName>
                                        </p:attrNameLst>
                                      </p:cBhvr>
                                      <p:to>
                                        <p:strVal val="visible"/>
                                      </p:to>
                                    </p:set>
                                    <p:animEffect transition="in" filter="fade">
                                      <p:cBhvr>
                                        <p:cTn id="60" dur="250"/>
                                        <p:tgtEl>
                                          <p:spTgt spid="66"/>
                                        </p:tgtEl>
                                      </p:cBhvr>
                                    </p:animEffect>
                                  </p:childTnLst>
                                </p:cTn>
                              </p:par>
                              <p:par>
                                <p:cTn id="61" presetID="10" presetClass="entr" presetSubtype="0" fill="hold" grpId="0" nodeType="withEffect">
                                  <p:stCondLst>
                                    <p:cond delay="250"/>
                                  </p:stCondLst>
                                  <p:childTnLst>
                                    <p:set>
                                      <p:cBhvr>
                                        <p:cTn id="62" dur="1" fill="hold">
                                          <p:stCondLst>
                                            <p:cond delay="0"/>
                                          </p:stCondLst>
                                        </p:cTn>
                                        <p:tgtEl>
                                          <p:spTgt spid="67"/>
                                        </p:tgtEl>
                                        <p:attrNameLst>
                                          <p:attrName>style.visibility</p:attrName>
                                        </p:attrNameLst>
                                      </p:cBhvr>
                                      <p:to>
                                        <p:strVal val="visible"/>
                                      </p:to>
                                    </p:set>
                                    <p:animEffect transition="in" filter="fade">
                                      <p:cBhvr>
                                        <p:cTn id="63" dur="250"/>
                                        <p:tgtEl>
                                          <p:spTgt spid="67"/>
                                        </p:tgtEl>
                                      </p:cBhvr>
                                    </p:animEffect>
                                  </p:childTnLst>
                                </p:cTn>
                              </p:par>
                              <p:par>
                                <p:cTn id="64" presetID="10" presetClass="entr" presetSubtype="0" fill="hold" grpId="0" nodeType="withEffect">
                                  <p:stCondLst>
                                    <p:cond delay="250"/>
                                  </p:stCondLst>
                                  <p:childTnLst>
                                    <p:set>
                                      <p:cBhvr>
                                        <p:cTn id="65" dur="1" fill="hold">
                                          <p:stCondLst>
                                            <p:cond delay="0"/>
                                          </p:stCondLst>
                                        </p:cTn>
                                        <p:tgtEl>
                                          <p:spTgt spid="68"/>
                                        </p:tgtEl>
                                        <p:attrNameLst>
                                          <p:attrName>style.visibility</p:attrName>
                                        </p:attrNameLst>
                                      </p:cBhvr>
                                      <p:to>
                                        <p:strVal val="visible"/>
                                      </p:to>
                                    </p:set>
                                    <p:animEffect transition="in" filter="fade">
                                      <p:cBhvr>
                                        <p:cTn id="66" dur="250"/>
                                        <p:tgtEl>
                                          <p:spTgt spid="68"/>
                                        </p:tgtEl>
                                      </p:cBhvr>
                                    </p:animEffect>
                                  </p:childTnLst>
                                </p:cTn>
                              </p:par>
                              <p:par>
                                <p:cTn id="67" presetID="10" presetClass="entr" presetSubtype="0" fill="hold" grpId="0" nodeType="withEffect">
                                  <p:stCondLst>
                                    <p:cond delay="250"/>
                                  </p:stCondLst>
                                  <p:childTnLst>
                                    <p:set>
                                      <p:cBhvr>
                                        <p:cTn id="68" dur="1" fill="hold">
                                          <p:stCondLst>
                                            <p:cond delay="0"/>
                                          </p:stCondLst>
                                        </p:cTn>
                                        <p:tgtEl>
                                          <p:spTgt spid="69"/>
                                        </p:tgtEl>
                                        <p:attrNameLst>
                                          <p:attrName>style.visibility</p:attrName>
                                        </p:attrNameLst>
                                      </p:cBhvr>
                                      <p:to>
                                        <p:strVal val="visible"/>
                                      </p:to>
                                    </p:set>
                                    <p:animEffect transition="in" filter="fade">
                                      <p:cBhvr>
                                        <p:cTn id="69" dur="250"/>
                                        <p:tgtEl>
                                          <p:spTgt spid="69"/>
                                        </p:tgtEl>
                                      </p:cBhvr>
                                    </p:animEffect>
                                  </p:childTnLst>
                                </p:cTn>
                              </p:par>
                              <p:par>
                                <p:cTn id="70" presetID="10" presetClass="entr" presetSubtype="0" fill="hold" grpId="0" nodeType="withEffect">
                                  <p:stCondLst>
                                    <p:cond delay="250"/>
                                  </p:stCondLst>
                                  <p:childTnLst>
                                    <p:set>
                                      <p:cBhvr>
                                        <p:cTn id="71" dur="1" fill="hold">
                                          <p:stCondLst>
                                            <p:cond delay="0"/>
                                          </p:stCondLst>
                                        </p:cTn>
                                        <p:tgtEl>
                                          <p:spTgt spid="85"/>
                                        </p:tgtEl>
                                        <p:attrNameLst>
                                          <p:attrName>style.visibility</p:attrName>
                                        </p:attrNameLst>
                                      </p:cBhvr>
                                      <p:to>
                                        <p:strVal val="visible"/>
                                      </p:to>
                                    </p:set>
                                    <p:animEffect transition="in" filter="fade">
                                      <p:cBhvr>
                                        <p:cTn id="72" dur="250"/>
                                        <p:tgtEl>
                                          <p:spTgt spid="85"/>
                                        </p:tgtEl>
                                      </p:cBhvr>
                                    </p:animEffect>
                                  </p:childTnLst>
                                </p:cTn>
                              </p:par>
                            </p:childTnLst>
                          </p:cTn>
                        </p:par>
                        <p:par>
                          <p:cTn id="73" fill="hold">
                            <p:stCondLst>
                              <p:cond delay="500"/>
                            </p:stCondLst>
                            <p:childTnLst>
                              <p:par>
                                <p:cTn id="74" presetID="63" presetClass="path" presetSubtype="0" accel="24000" decel="50000" fill="hold" grpId="1" nodeType="afterEffect">
                                  <p:stCondLst>
                                    <p:cond delay="0"/>
                                  </p:stCondLst>
                                  <p:childTnLst>
                                    <p:animMotion origin="layout" path="M 2.5E-6 -4.07407E-6 L 0.09245 -4.07407E-6 " pathEditMode="relative" rAng="0" ptsTypes="AA">
                                      <p:cBhvr>
                                        <p:cTn id="75" dur="750" fill="hold"/>
                                        <p:tgtEl>
                                          <p:spTgt spid="66"/>
                                        </p:tgtEl>
                                        <p:attrNameLst>
                                          <p:attrName>ppt_x</p:attrName>
                                          <p:attrName>ppt_y</p:attrName>
                                        </p:attrNameLst>
                                      </p:cBhvr>
                                      <p:rCtr x="4622" y="0"/>
                                    </p:animMotion>
                                  </p:childTnLst>
                                </p:cTn>
                              </p:par>
                              <p:par>
                                <p:cTn id="76" presetID="63" presetClass="path" presetSubtype="0" accel="24000" decel="50000" fill="hold" grpId="1" nodeType="withEffect">
                                  <p:stCondLst>
                                    <p:cond delay="0"/>
                                  </p:stCondLst>
                                  <p:childTnLst>
                                    <p:animMotion origin="layout" path="M 2.5E-6 -7.40741E-7 L 0.03958 -7.40741E-7 " pathEditMode="relative" rAng="0" ptsTypes="AA">
                                      <p:cBhvr>
                                        <p:cTn id="77" dur="750" fill="hold"/>
                                        <p:tgtEl>
                                          <p:spTgt spid="67"/>
                                        </p:tgtEl>
                                        <p:attrNameLst>
                                          <p:attrName>ppt_x</p:attrName>
                                          <p:attrName>ppt_y</p:attrName>
                                        </p:attrNameLst>
                                      </p:cBhvr>
                                      <p:rCtr x="1979" y="0"/>
                                    </p:animMotion>
                                  </p:childTnLst>
                                </p:cTn>
                              </p:par>
                              <p:par>
                                <p:cTn id="78" presetID="63" presetClass="path" presetSubtype="0" accel="24000" decel="50000" fill="hold" grpId="1" nodeType="withEffect">
                                  <p:stCondLst>
                                    <p:cond delay="0"/>
                                  </p:stCondLst>
                                  <p:childTnLst>
                                    <p:animMotion origin="layout" path="M 2.5E-6 2.59259E-6 L 0.05286 2.59259E-6 " pathEditMode="relative" rAng="0" ptsTypes="AA">
                                      <p:cBhvr>
                                        <p:cTn id="79" dur="750" fill="hold"/>
                                        <p:tgtEl>
                                          <p:spTgt spid="68"/>
                                        </p:tgtEl>
                                        <p:attrNameLst>
                                          <p:attrName>ppt_x</p:attrName>
                                          <p:attrName>ppt_y</p:attrName>
                                        </p:attrNameLst>
                                      </p:cBhvr>
                                      <p:rCtr x="2643" y="0"/>
                                    </p:animMotion>
                                  </p:childTnLst>
                                </p:cTn>
                              </p:par>
                              <p:par>
                                <p:cTn id="80" presetID="63" presetClass="path" presetSubtype="0" accel="24000" decel="50000" fill="hold" grpId="1" nodeType="withEffect">
                                  <p:stCondLst>
                                    <p:cond delay="0"/>
                                  </p:stCondLst>
                                  <p:childTnLst>
                                    <p:animMotion origin="layout" path="M 2.5E-6 -4.07407E-6 L 0.02643 -4.07407E-6 " pathEditMode="relative" rAng="0" ptsTypes="AA">
                                      <p:cBhvr>
                                        <p:cTn id="81" dur="750" fill="hold"/>
                                        <p:tgtEl>
                                          <p:spTgt spid="69"/>
                                        </p:tgtEl>
                                        <p:attrNameLst>
                                          <p:attrName>ppt_x</p:attrName>
                                          <p:attrName>ppt_y</p:attrName>
                                        </p:attrNameLst>
                                      </p:cBhvr>
                                      <p:rCtr x="1315" y="0"/>
                                    </p:animMotion>
                                  </p:childTnLst>
                                </p:cTn>
                              </p:par>
                              <p:par>
                                <p:cTn id="82" presetID="63" presetClass="path" presetSubtype="0" accel="24000" decel="50000" fill="hold" grpId="1" nodeType="withEffect">
                                  <p:stCondLst>
                                    <p:cond delay="0"/>
                                  </p:stCondLst>
                                  <p:childTnLst>
                                    <p:animMotion origin="layout" path="M 2.5E-6 -3.7037E-7 L 0.07916 -3.7037E-7 " pathEditMode="relative" rAng="0" ptsTypes="AA">
                                      <p:cBhvr>
                                        <p:cTn id="83" dur="750" fill="hold"/>
                                        <p:tgtEl>
                                          <p:spTgt spid="85"/>
                                        </p:tgtEl>
                                        <p:attrNameLst>
                                          <p:attrName>ppt_x</p:attrName>
                                          <p:attrName>ppt_y</p:attrName>
                                        </p:attrNameLst>
                                      </p:cBhvr>
                                      <p:rCtr x="3958" y="0"/>
                                    </p:animMotion>
                                  </p:childTnLst>
                                </p:cTn>
                              </p:par>
                            </p:childTnLst>
                          </p:cTn>
                        </p:par>
                        <p:par>
                          <p:cTn id="84" fill="hold">
                            <p:stCondLst>
                              <p:cond delay="1250"/>
                            </p:stCondLst>
                            <p:childTnLst>
                              <p:par>
                                <p:cTn id="85" presetID="12" presetClass="entr" presetSubtype="8" fill="hold" grpId="0" nodeType="afterEffect">
                                  <p:stCondLst>
                                    <p:cond delay="0"/>
                                  </p:stCondLst>
                                  <p:childTnLst>
                                    <p:set>
                                      <p:cBhvr>
                                        <p:cTn id="86" dur="1" fill="hold">
                                          <p:stCondLst>
                                            <p:cond delay="0"/>
                                          </p:stCondLst>
                                        </p:cTn>
                                        <p:tgtEl>
                                          <p:spTgt spid="75"/>
                                        </p:tgtEl>
                                        <p:attrNameLst>
                                          <p:attrName>style.visibility</p:attrName>
                                        </p:attrNameLst>
                                      </p:cBhvr>
                                      <p:to>
                                        <p:strVal val="visible"/>
                                      </p:to>
                                    </p:set>
                                    <p:anim calcmode="lin" valueType="num">
                                      <p:cBhvr additive="base">
                                        <p:cTn id="87" dur="500"/>
                                        <p:tgtEl>
                                          <p:spTgt spid="75"/>
                                        </p:tgtEl>
                                        <p:attrNameLst>
                                          <p:attrName>ppt_x</p:attrName>
                                        </p:attrNameLst>
                                      </p:cBhvr>
                                      <p:tavLst>
                                        <p:tav tm="0">
                                          <p:val>
                                            <p:strVal val="#ppt_x-#ppt_w*1.125000"/>
                                          </p:val>
                                        </p:tav>
                                        <p:tav tm="100000">
                                          <p:val>
                                            <p:strVal val="#ppt_x"/>
                                          </p:val>
                                        </p:tav>
                                      </p:tavLst>
                                    </p:anim>
                                    <p:animEffect transition="in" filter="wipe(right)">
                                      <p:cBhvr>
                                        <p:cTn id="88" dur="500"/>
                                        <p:tgtEl>
                                          <p:spTgt spid="75"/>
                                        </p:tgtEl>
                                      </p:cBhvr>
                                    </p:animEffect>
                                  </p:childTnLst>
                                </p:cTn>
                              </p:par>
                            </p:childTnLst>
                          </p:cTn>
                        </p:par>
                        <p:par>
                          <p:cTn id="89" fill="hold">
                            <p:stCondLst>
                              <p:cond delay="1750"/>
                            </p:stCondLst>
                            <p:childTnLst>
                              <p:par>
                                <p:cTn id="90" presetID="22" presetClass="entr" presetSubtype="8" fill="hold" grpId="0" nodeType="afterEffect">
                                  <p:stCondLst>
                                    <p:cond delay="0"/>
                                  </p:stCondLst>
                                  <p:childTnLst>
                                    <p:set>
                                      <p:cBhvr>
                                        <p:cTn id="91" dur="1" fill="hold">
                                          <p:stCondLst>
                                            <p:cond delay="0"/>
                                          </p:stCondLst>
                                        </p:cTn>
                                        <p:tgtEl>
                                          <p:spTgt spid="73"/>
                                        </p:tgtEl>
                                        <p:attrNameLst>
                                          <p:attrName>style.visibility</p:attrName>
                                        </p:attrNameLst>
                                      </p:cBhvr>
                                      <p:to>
                                        <p:strVal val="visible"/>
                                      </p:to>
                                    </p:set>
                                    <p:animEffect transition="in" filter="wipe(left)">
                                      <p:cBhvr>
                                        <p:cTn id="92" dur="500"/>
                                        <p:tgtEl>
                                          <p:spTgt spid="73"/>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74"/>
                                        </p:tgtEl>
                                        <p:attrNameLst>
                                          <p:attrName>style.visibility</p:attrName>
                                        </p:attrNameLst>
                                      </p:cBhvr>
                                      <p:to>
                                        <p:strVal val="visible"/>
                                      </p:to>
                                    </p:set>
                                    <p:animEffect transition="in" filter="wipe(left)">
                                      <p:cBhvr>
                                        <p:cTn id="9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7" grpId="1"/>
      <p:bldP spid="9" grpId="0"/>
      <p:bldP spid="11" grpId="0" animBg="1"/>
      <p:bldP spid="12" grpId="0" animBg="1"/>
      <p:bldP spid="13" grpId="0"/>
      <p:bldP spid="66" grpId="0" animBg="1"/>
      <p:bldP spid="66" grpId="1" animBg="1"/>
      <p:bldP spid="67" grpId="0" animBg="1"/>
      <p:bldP spid="67" grpId="1" animBg="1"/>
      <p:bldP spid="68" grpId="0" animBg="1"/>
      <p:bldP spid="68" grpId="1" animBg="1"/>
      <p:bldP spid="69" grpId="0" animBg="1"/>
      <p:bldP spid="69" grpId="1" animBg="1"/>
      <p:bldP spid="73" grpId="0" animBg="1"/>
      <p:bldP spid="74" grpId="0"/>
      <p:bldP spid="75" grpId="0" animBg="1"/>
      <p:bldP spid="104" grpId="0" animBg="1"/>
      <p:bldP spid="105" grpId="0" animBg="1"/>
      <p:bldP spid="85" grpId="0" animBg="1"/>
      <p:bldP spid="85"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847f32f9-c629-488b-b481-4e65949f1b17&quot;,&quot;TimeStamp&quot;:&quot;2019-05-02T11:35:05.9570156-07: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8202607d-0741-48ae-9d53-085263ad11dc&quot;,&quot;TimeStamp&quot;:&quot;2019-05-02T11:35:05.9800477-07: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7932312a-2cd6-492e-8b0c-0eecd8fd00f1&quot;,&quot;TimeStamp&quot;:&quot;2019-05-02T11:35:05.9830174-07: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5912a088-d510-4c63-b33e-a0e619964300&quot;,&quot;TimeStamp&quot;:&quot;2019-05-02T11:35:05.9850188-07: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078e899b-54e5-4ebf-83da-c2fcc261be6b&quot;,&quot;TimeStamp&quot;:&quot;2019-05-02T11:35:06.0000532-07: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34f36dc9-8b02-40a7-85c9-f59569b41235&quot;,&quot;TimeStamp&quot;:&quot;2019-05-02T11:35:06.0020514-07: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39f4187e-c4b0-4320-8d76-16081940117b&quot;,&quot;TimeStamp&quot;:&quot;2019-05-02T11:35:06.0120134-07: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755bd0ef-75d9-4ad4-83f2-f629a2be4d2d&quot;,&quot;TimeStamp&quot;:&quot;2019-05-02T11:35:06.0720179-07:00&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3.xml><?xml version="1.0" encoding="utf-8"?>
<a:theme xmlns:a="http://schemas.openxmlformats.org/drawingml/2006/main" name="MSFT Azure ">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6" id="{6EB113CA-C652-4EDE-851B-7E09446BD8F3}" vid="{F42B78DA-A33F-4A43-9CCD-5B4ACB75A40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56E032D9A797442991B78620DD9E801" ma:contentTypeVersion="11" ma:contentTypeDescription="Create a new document." ma:contentTypeScope="" ma:versionID="3fa5b19baf2f34aa2795d9314317d4a0">
  <xsd:schema xmlns:xsd="http://www.w3.org/2001/XMLSchema" xmlns:xs="http://www.w3.org/2001/XMLSchema" xmlns:p="http://schemas.microsoft.com/office/2006/metadata/properties" xmlns:ns2="e7bbd3b9-a267-4983-bb7f-f5a1bce1ef33" xmlns:ns3="6c1f7248-2c39-4fa6-918c-cd0eba53a27b" targetNamespace="http://schemas.microsoft.com/office/2006/metadata/properties" ma:root="true" ma:fieldsID="b648d00162e9e5f7d0f05d49a0e26224" ns2:_="" ns3:_="">
    <xsd:import namespace="e7bbd3b9-a267-4983-bb7f-f5a1bce1ef33"/>
    <xsd:import namespace="6c1f7248-2c39-4fa6-918c-cd0eba53a27b"/>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element ref="ns3:SharedWithUsers" minOccurs="0"/>
                <xsd:element ref="ns3:SharedWithDetails" minOccurs="0"/>
                <xsd:element ref="ns2:MediaServiceDateTaken" minOccurs="0"/>
                <xsd:element ref="ns2:MediaServiceAutoKeyPoints" minOccurs="0"/>
                <xsd:element ref="ns2:MediaServiceKeyPoints"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bbd3b9-a267-4983-bb7f-f5a1bce1ef3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c1f7248-2c39-4fa6-918c-cd0eba53a27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e7bbd3b9-a267-4983-bb7f-f5a1bce1ef33" xsi:nil="true"/>
  </documentManagement>
</p:properties>
</file>

<file path=customXml/itemProps1.xml><?xml version="1.0" encoding="utf-8"?>
<ds:datastoreItem xmlns:ds="http://schemas.openxmlformats.org/officeDocument/2006/customXml" ds:itemID="{896E7C43-1C87-4DE1-BF7C-7BDE31598A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7bbd3b9-a267-4983-bb7f-f5a1bce1ef33"/>
    <ds:schemaRef ds:uri="6c1f7248-2c39-4fa6-918c-cd0eba53a27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001B301-365F-432E-839B-04671F4E5A6A}">
  <ds:schemaRefs>
    <ds:schemaRef ds:uri="http://schemas.microsoft.com/sharepoint/v3/contenttype/forms"/>
  </ds:schemaRefs>
</ds:datastoreItem>
</file>

<file path=customXml/itemProps3.xml><?xml version="1.0" encoding="utf-8"?>
<ds:datastoreItem xmlns:ds="http://schemas.openxmlformats.org/officeDocument/2006/customXml" ds:itemID="{EF8EB0AE-F068-471B-AAEF-FCC24B70FCB2}">
  <ds:schemaRefs>
    <ds:schemaRef ds:uri="http://purl.org/dc/terms/"/>
    <ds:schemaRef ds:uri="http://www.w3.org/XML/1998/namespace"/>
    <ds:schemaRef ds:uri="http://purl.org/dc/dcmitype/"/>
    <ds:schemaRef ds:uri="http://purl.org/dc/elements/1.1/"/>
    <ds:schemaRef ds:uri="6c1f7248-2c39-4fa6-918c-cd0eba53a27b"/>
    <ds:schemaRef ds:uri="http://schemas.microsoft.com/office/2006/documentManagement/types"/>
    <ds:schemaRef ds:uri="e7bbd3b9-a267-4983-bb7f-f5a1bce1ef33"/>
    <ds:schemaRef ds:uri="http://schemas.openxmlformats.org/package/2006/metadata/core-properties"/>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276</TotalTime>
  <Words>2444</Words>
  <Application>Microsoft Office PowerPoint</Application>
  <PresentationFormat>Widescreen</PresentationFormat>
  <Paragraphs>378</Paragraphs>
  <Slides>25</Slides>
  <Notes>16</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25</vt:i4>
      </vt:variant>
    </vt:vector>
  </HeadingPairs>
  <TitlesOfParts>
    <vt:vector size="39" baseType="lpstr">
      <vt:lpstr>MS PGothic</vt:lpstr>
      <vt:lpstr>Arial</vt:lpstr>
      <vt:lpstr>Calibri</vt:lpstr>
      <vt:lpstr>Calibri Light</vt:lpstr>
      <vt:lpstr>OCR A Extended</vt:lpstr>
      <vt:lpstr>Quattrocento Sans</vt:lpstr>
      <vt:lpstr>Segoe UI</vt:lpstr>
      <vt:lpstr>Segoe UI Light</vt:lpstr>
      <vt:lpstr>Segoe UI Semibold</vt:lpstr>
      <vt:lpstr>Segoe UI Semilight</vt:lpstr>
      <vt:lpstr>Wingdings</vt:lpstr>
      <vt:lpstr>Office Theme</vt:lpstr>
      <vt:lpstr>Dynamics 365</vt:lpstr>
      <vt:lpstr>MSFT Azure </vt:lpstr>
      <vt:lpstr>Democratizing &amp; Accelerating AI Through Automated Machine Learning </vt:lpstr>
      <vt:lpstr>Agenda</vt:lpstr>
      <vt:lpstr>Welcome Video</vt:lpstr>
      <vt:lpstr>Machine Learning on Azure</vt:lpstr>
      <vt:lpstr>Building blocks for a Data Science Project</vt:lpstr>
      <vt:lpstr>What is automated machine learning?</vt:lpstr>
      <vt:lpstr>Automated ML Mission</vt:lpstr>
      <vt:lpstr>Machine Learning Problem Example </vt:lpstr>
      <vt:lpstr>Model Creation Is Typically Time-Consuming</vt:lpstr>
      <vt:lpstr>Model Creation Is Typically Time-Consuming</vt:lpstr>
      <vt:lpstr>Model Creation Is Typically Time-Consuming</vt:lpstr>
      <vt:lpstr>Automated ML Accelerates Model Development </vt:lpstr>
      <vt:lpstr>Automated Machine Learning Under the Hood</vt:lpstr>
      <vt:lpstr>Automated Machine Learning Capabilities</vt:lpstr>
      <vt:lpstr>Automated ML Capabilities </vt:lpstr>
      <vt:lpstr>Guardrails: Detection and auto-correction of data issues</vt:lpstr>
      <vt:lpstr>Machine Learning for Everyone</vt:lpstr>
      <vt:lpstr>PowerPoint Presentation</vt:lpstr>
      <vt:lpstr>What’s new?</vt:lpstr>
      <vt:lpstr>Latest announcements (Blog post with all the announcements)</vt:lpstr>
      <vt:lpstr>Latest announcements (Blog post with all the announcements)</vt:lpstr>
      <vt:lpstr>Latest announcements (Blog post with all the announcements)</vt:lpstr>
      <vt:lpstr>Workshop</vt:lpstr>
      <vt:lpstr>Resources http://aka.ms/amlfree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Nilesh Acharya</dc:creator>
  <cp:lastModifiedBy>Nadarajan, Sathish</cp:lastModifiedBy>
  <cp:revision>8</cp:revision>
  <dcterms:created xsi:type="dcterms:W3CDTF">2019-03-01T23:55:08Z</dcterms:created>
  <dcterms:modified xsi:type="dcterms:W3CDTF">2019-09-05T09:33:56Z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Ids_UIVersion_6144">
    <vt:lpwstr>6</vt:lpwstr>
  </property>
  <property fmtid="{D5CDD505-2E9C-101B-9397-08002B2CF9AE}" pid="3" name="ContentTypeId">
    <vt:lpwstr>0x010100156E032D9A797442991B78620DD9E801</vt:lpwstr>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Owner">
    <vt:lpwstr>nilesha@microsoft.com</vt:lpwstr>
  </property>
  <property fmtid="{D5CDD505-2E9C-101B-9397-08002B2CF9AE}" pid="7" name="MSIP_Label_f42aa342-8706-4288-bd11-ebb85995028c_SetDate">
    <vt:lpwstr>2019-06-18T18:05:40.3917562Z</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ActionId">
    <vt:lpwstr>5922bbb4-8458-4165-8c21-1b5f46c6f511</vt:lpwstr>
  </property>
  <property fmtid="{D5CDD505-2E9C-101B-9397-08002B2CF9AE}" pid="11" name="MSIP_Label_f42aa342-8706-4288-bd11-ebb85995028c_Extended_MSFT_Method">
    <vt:lpwstr>Automatic</vt:lpwstr>
  </property>
  <property fmtid="{D5CDD505-2E9C-101B-9397-08002B2CF9AE}" pid="12" name="Sensitivity">
    <vt:lpwstr>General</vt:lpwstr>
  </property>
</Properties>
</file>